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ink/ink18.xml" ContentType="application/inkml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ink/ink2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ink/ink1.xml" ContentType="application/inkml+xml"/>
  <Override PartName="/ppt/ink/ink13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ink/ink11.xml" ContentType="application/inkml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ink/ink16.xml" ContentType="application/inkml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ink/ink4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1" r:id="rId4"/>
    <p:sldId id="262" r:id="rId5"/>
    <p:sldId id="281" r:id="rId6"/>
    <p:sldId id="270" r:id="rId7"/>
    <p:sldId id="284" r:id="rId8"/>
    <p:sldId id="271" r:id="rId9"/>
    <p:sldId id="268" r:id="rId10"/>
    <p:sldId id="269" r:id="rId11"/>
    <p:sldId id="273" r:id="rId12"/>
    <p:sldId id="265" r:id="rId13"/>
    <p:sldId id="272" r:id="rId14"/>
    <p:sldId id="261" r:id="rId15"/>
    <p:sldId id="290" r:id="rId16"/>
    <p:sldId id="264" r:id="rId17"/>
    <p:sldId id="274" r:id="rId18"/>
    <p:sldId id="283" r:id="rId19"/>
    <p:sldId id="267" r:id="rId20"/>
    <p:sldId id="285" r:id="rId21"/>
    <p:sldId id="275" r:id="rId22"/>
    <p:sldId id="286" r:id="rId23"/>
    <p:sldId id="288" r:id="rId24"/>
    <p:sldId id="289" r:id="rId25"/>
    <p:sldId id="280" r:id="rId26"/>
    <p:sldId id="276" r:id="rId27"/>
    <p:sldId id="277" r:id="rId28"/>
    <p:sldId id="279" r:id="rId29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2F2F2"/>
    <a:srgbClr val="FFFF00"/>
    <a:srgbClr val="67B5E1"/>
    <a:srgbClr val="4238C8"/>
    <a:srgbClr val="00FF00"/>
    <a:srgbClr val="81E9F1"/>
    <a:srgbClr val="21D9E7"/>
    <a:srgbClr val="D3C035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692" autoAdjust="0"/>
    <p:restoredTop sz="78957" autoAdjust="0"/>
  </p:normalViewPr>
  <p:slideViewPr>
    <p:cSldViewPr>
      <p:cViewPr>
        <p:scale>
          <a:sx n="70" d="100"/>
          <a:sy n="70" d="100"/>
        </p:scale>
        <p:origin x="-894" y="-870"/>
      </p:cViewPr>
      <p:guideLst>
        <p:guide orient="horz" pos="2205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-2208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00684" y="9751312"/>
            <a:ext cx="901220" cy="2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82" tIns="44790" rIns="87982" bIns="44790">
            <a:spAutoFit/>
          </a:bodyPr>
          <a:lstStyle/>
          <a:p>
            <a:pPr algn="ctr" defTabSz="874862">
              <a:lnSpc>
                <a:spcPct val="90000"/>
              </a:lnSpc>
            </a:pPr>
            <a:r>
              <a:rPr lang="de-AT" sz="1200" b="0"/>
              <a:t>Seite </a:t>
            </a:r>
            <a:fld id="{62359116-82E0-4396-BB81-B9F7776037A3}" type="slidenum">
              <a:rPr lang="de-AT" sz="1200" b="0"/>
              <a:pPr algn="ctr" defTabSz="874862">
                <a:lnSpc>
                  <a:spcPct val="90000"/>
                </a:lnSpc>
              </a:pPr>
              <a:t>‹#›</a:t>
            </a:fld>
            <a:endParaRPr lang="de-AT" sz="1200" b="0"/>
          </a:p>
        </p:txBody>
      </p:sp>
    </p:spTree>
    <p:extLst>
      <p:ext uri="{BB962C8B-B14F-4D97-AF65-F5344CB8AC3E}">
        <p14:creationId xmlns:p14="http://schemas.microsoft.com/office/powerpoint/2010/main" xmlns="" val="2809401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6:12.0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3CE242-DA1B-46A1-ABB4-EBD087DBDAC5}" emma:medium="tactile" emma:mode="ink">
          <msink:context xmlns:msink="http://schemas.microsoft.com/ink/2010/main" type="inkDrawing" rotatedBoundingBox="2713,5349 6254,5431 6220,6880 2679,6798" rotationAngle="1542597408" semanticType="enclosure">
            <msink:destinationLink direction="with" ref="{3AE7C183-A41B-4C8D-B14B-A3AD7384B839}"/>
            <msink:destinationLink direction="from" ref="{7CFFA3EC-E2E5-47F1-B4E4-5EF7B1F2DC17}"/>
          </msink:context>
        </emma:interpretation>
      </emma:emma>
    </inkml:annotationXML>
    <inkml:trace contextRef="#ctx0" brushRef="#br0">4-3721 2322,'0'0'3354,"20"-2"0,-20 2-1290,18 2-516,1-2-129,1 0-387,14 2-129,3-2 0,16 0-258,11 0 0,21 0 129,16-5-129,25-4-129,16-2 0,21-4 0,12-3-258,9 3 129,6-1 0,1 7-258,-15 5-129,-12 4-129,-11 16-387,-23 6-258,-3 20-903,-17 2-1935,-12 5-1548,1 2-258,-10-10 388</inkml:trace>
    <inkml:trace contextRef="#ctx0" brushRef="#br0" timeOffset="421.2008">2530-3660 387,'0'0'3999,"0"0"387,11 0-2451,16 0-516,4-2 0,18 2 0,2-2 258,22 0-387,2-3-129,15 5-387,-8-2-129,11-2-387,-13 0-258,-3-5-387,-6 6-645,-13-14-645,1 8-1548,-6-4-1677,-15-9-258</inkml:trace>
    <inkml:trace contextRef="#ctx0" brushRef="#br0" timeOffset="77110.9354">1112-4394 2193,'0'0'4515,"0"0"-1935,11-22-645,11 9-129,0-20 129,27 4 0,-5-22-516,29 2-129,1-17-258,14 6-129,-6-8-258,6 10-129,-15 0 258,-6 16-387,-23 9 0,-6 9 129,-19 8-258,-19 16-129,14-9 0,-14 9-129,0 0-258,-16 7-129,-1 15-258,-19 0-129,-4 16-129,-24-2 0,2 19 129,-24-2 0,4 13 129,-11-8 258,7 2-129,2-7 387,9-9 0,15-7 258,11-8-129,14-11 0,13-7 129,22-11-258,0 0-129,0-13-645,29-7-2322,13 2-1290,-1-17-387</inkml:trace>
    <inkml:trace contextRef="#ctx0" brushRef="#br0" timeOffset="77766.1366">1858-4712 2451,'0'0'5418,"38"-5"-645,4 1-2322,2-10-516,26 12-129,-1-16-129,17 14-258,-4-14-258,11 7-516,-11-9-129,6 3 0,-6-8-129,0 8-258,-11-5 0,-2 1 0,-12 0-258,-8 5-258,-11 7 0,-12 0-516,-4 9-258,-22 0-387,18 11-1032,-18-11-1290,-4 20-1419,3 5-129</inkml:trace>
    <inkml:trace contextRef="#ctx0" brushRef="#br0" timeOffset="77438.5359">1734-4836 258,'-22'8'4644,"22"-8"0,28 0 129,12-2-3225,13-22-645,16 8-387,8-14 0,5 7 0,3-6-129,-4 7-258,-10 3-258,-15 5-645,-4 12-516,-25-2-1032,-3 4-1677,-6 4-903,-18-4 0</inkml:trace>
    <inkml:trace contextRef="#ctx0" brushRef="#br0" timeOffset="78031.3371">2743-4682 4386,'7'1'4902,"-7"-1"129,17-7-2838,14 7-516,-4-5-129,21 7-258,-10-8-129,17 4-129,-4-3-645,2-3-516,0 8-774,-15-14-903,11 14-1935,-10-4-1419,-16-5-516,-3 9 258</inkml:trace>
    <inkml:trace contextRef="#ctx0" brushRef="#br0" timeOffset="78499.3379">2949-4836 258,'22'0'4515,"-22"0"-774,28 17-387,-23 5-387,15 31-258,-7-2-516,14 34-387,-14-2-516,20 22-258,-8 1-129,6 2-516,1-10-258,0-6 0,-4-14-129,-1-18-129,-5-10-129,-6-19-129,1-9-516,-17-22-387,0 0-645,5-10-516,1-10-1290,-6-11-1419,-9-18-387</inkml:trace>
    <inkml:trace contextRef="#ctx0" brushRef="#br0" timeOffset="78811.3384">3119-4775 3354,'0'0'4773,"0"0"0,-2 32-2451,2 7-258,17 34-258,-1-2-387,19 31 0,-12 4 129,19 14-387,-7-5-645,3-2-129,3-16-258,-10-7 0,-2-16 0,-5-22-129,-4-11 0,-6-11-129,-3-14 129,-11-16-258,0 0-129,6-22-387,-3 2-1161,-10-11-2967,-2-11-387,0-3-258,-8-8-258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8:02.8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677317-588E-4009-B6F8-07EF06BB514E}" emma:medium="tactile" emma:mode="ink">
          <msink:context xmlns:msink="http://schemas.microsoft.com/ink/2010/main" type="writingRegion" rotatedBoundingBox="7897,14574 8593,14574 8593,14892 7897,14892"/>
        </emma:interpretation>
      </emma:emma>
    </inkml:annotationXML>
    <inkml:traceGroup>
      <inkml:annotationXML>
        <emma:emma xmlns:emma="http://www.w3.org/2003/04/emma" version="1.0">
          <emma:interpretation id="{CD32A9F6-6F7C-485E-8E15-7D821C1BFB75}" emma:medium="tactile" emma:mode="ink">
            <msink:context xmlns:msink="http://schemas.microsoft.com/ink/2010/main" type="paragraph" rotatedBoundingBox="7897,14574 8593,14574 8593,14892 7897,14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66D761-952F-46B6-8EA4-F52A984C2896}" emma:medium="tactile" emma:mode="ink">
              <msink:context xmlns:msink="http://schemas.microsoft.com/ink/2010/main" type="line" rotatedBoundingBox="7897,14574 8593,14574 8593,14892 7897,14892"/>
            </emma:interpretation>
          </emma:emma>
        </inkml:annotationXML>
        <inkml:traceGroup>
          <inkml:annotationXML>
            <emma:emma xmlns:emma="http://www.w3.org/2003/04/emma" version="1.0">
              <emma:interpretation id="{6D76203F-76BC-48C5-A3EC-D2BE090B292A}" emma:medium="tactile" emma:mode="ink">
                <msink:context xmlns:msink="http://schemas.microsoft.com/ink/2010/main" type="inkWord" rotatedBoundingBox="7836,14799 7989,14635 8119,14756 7965,14920"/>
              </emma:interpretation>
              <emma:one-of disjunction-type="recognition" id="oneOf0">
                <emma:interpretation id="interp0" emma:lang="de-AT" emma:confidence="0">
                  <emma:literal>U</emma:literal>
                </emma:interpretation>
                <emma:interpretation id="interp1" emma:lang="de-AT" emma:confidence="0">
                  <emma:literal>u</emma:literal>
                </emma:interpretation>
                <emma:interpretation id="interp2" emma:lang="de-AT" emma:confidence="0">
                  <emma:literal>°</emma:literal>
                </emma:interpretation>
                <emma:interpretation id="interp3" emma:lang="de-AT" emma:confidence="0">
                  <emma:literal>v</emma:literal>
                </emma:interpretation>
                <emma:interpretation id="interp4" emma:lang="de-AT" emma:confidence="0">
                  <emma:literal>o</emma:literal>
                </emma:interpretation>
              </emma:one-of>
            </emma:emma>
          </inkml:annotationXML>
          <inkml:trace contextRef="#ctx0" brushRef="#br0">139 1107 5160,'0'0'5934,"-24"0"-516,24 0-387,-6 15-2838,6-15-516,-11 26-516,11-26-516,-9 36-129,9-14-129,0 2-129,4-2-129,7-4-129,-11-18 129,33 20-129,-17-18 0,2-2 0,3-8 0,-7-8 0,3-2 0,-6-4 0,1-2 129,-6 0-129,-1 3 0,-5 0-258,0 21-258,0-32-1935,0 32-2838,0 0-129,0 0-387,0 0-645</inkml:trace>
        </inkml:traceGroup>
        <inkml:traceGroup>
          <inkml:annotationXML>
            <emma:emma xmlns:emma="http://www.w3.org/2003/04/emma" version="1.0">
              <emma:interpretation id="{9BAC29FE-E8E3-4CA8-8646-4427916E1555}" emma:medium="tactile" emma:mode="ink">
                <msink:context xmlns:msink="http://schemas.microsoft.com/ink/2010/main" type="inkWord" rotatedBoundingBox="8488,14567 8598,14593 8586,14647 8475,14620"/>
              </emma:interpretation>
              <emma:one-of disjunction-type="recognition" id="oneOf1">
                <emma:interpretation id="interp5" emma:lang="de-AT" emma:confidence="0">
                  <emma:literal>w</emma:literal>
                </emma:interpretation>
                <emma:interpretation id="interp6" emma:lang="de-AT" emma:confidence="0">
                  <emma:literal>W</emma:literal>
                </emma:interpretation>
                <emma:interpretation id="interp7" emma:lang="de-AT" emma:confidence="0">
                  <emma:literal>u</emma:literal>
                </emma:interpretation>
                <emma:interpretation id="interp8" emma:lang="de-AT" emma:confidence="0">
                  <emma:literal>U</emma:literal>
                </emma:interpretation>
                <emma:interpretation id="interp9" emma:lang="de-AT" emma:confidence="0">
                  <emma:literal>n</emma:literal>
                </emma:interpretation>
              </emma:one-of>
            </emma:emma>
          </inkml:annotationXML>
          <inkml:trace contextRef="#ctx0" brushRef="#br0" timeOffset="421.2007">679 992 5547,'0'-18'6063,"0"18"-645,0 0-387,0 9-2193,0-9-1935,2 20-387,-2-20-129,14 19-129,-14-19-129,28 12-129,-12-12 129,-16 0-129,27 0 129,-27 0 129,19-16-129,-19 16 0,0 0-258,-2-26-645,2 26-4257,0 0 0,0 0-645,-22-3-387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9:55.4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797AEE-FFD9-4E71-BB4C-EBA9A053D82D}" emma:medium="tactile" emma:mode="ink">
          <msink:context xmlns:msink="http://schemas.microsoft.com/ink/2010/main" type="writingRegion" rotatedBoundingBox="7831,4419 10574,7768 9851,8360 7108,5011"/>
        </emma:interpretation>
      </emma:emma>
    </inkml:annotationXML>
    <inkml:traceGroup>
      <inkml:annotationXML>
        <emma:emma xmlns:emma="http://www.w3.org/2003/04/emma" version="1.0">
          <emma:interpretation id="{3AF79874-DB6A-447E-807C-14D84C596B9C}" emma:medium="tactile" emma:mode="ink">
            <msink:context xmlns:msink="http://schemas.microsoft.com/ink/2010/main" type="paragraph" rotatedBoundingBox="7831,4419 10574,7768 9851,8360 7108,5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C12A95-3821-4679-8E1D-1B19680DD027}" emma:medium="tactile" emma:mode="ink">
              <msink:context xmlns:msink="http://schemas.microsoft.com/ink/2010/main" type="line" rotatedBoundingBox="7831,4419 10574,7768 9851,8360 7108,5011"/>
            </emma:interpretation>
          </emma:emma>
        </inkml:annotationXML>
        <inkml:traceGroup>
          <inkml:annotationXML>
            <emma:emma xmlns:emma="http://www.w3.org/2003/04/emma" version="1.0">
              <emma:interpretation id="{2C0B5F27-0FC9-443F-81DE-A1C2C376AE8A}" emma:medium="tactile" emma:mode="ink">
                <msink:context xmlns:msink="http://schemas.microsoft.com/ink/2010/main" type="inkWord" rotatedBoundingBox="7831,4419 10574,7768 9851,8360 7108,5011">
                  <msink:destinationLink direction="with" ref="{2B0D2F34-98CB-40CB-8040-896C16B7BCD4}"/>
                </msink:context>
              </emma:interpretation>
              <emma:one-of disjunction-type="recognition" id="oneOf0">
                <emma:interpretation id="interp0" emma:lang="de-AT" emma:confidence="0">
                  <emma:literal>„i.H."*</emma:literal>
                </emma:interpretation>
                <emma:interpretation id="interp1" emma:lang="de-AT" emma:confidence="0">
                  <emma:literal>„i.H.'*</emma:literal>
                </emma:interpretation>
                <emma:interpretation id="interp2" emma:lang="de-AT" emma:confidence="0">
                  <emma:literal>*i.a....."</emma:literal>
                </emma:interpretation>
                <emma:interpretation id="interp3" emma:lang="de-AT" emma:confidence="0">
                  <emma:literal>*i.a....""</emma:literal>
                </emma:interpretation>
                <emma:interpretation id="interp4" emma:lang="de-AT" emma:confidence="0">
                  <emma:literal>*i.a.....""</emma:literal>
                </emma:interpretation>
              </emma:one-of>
            </emma:emma>
          </inkml:annotationXML>
          <inkml:trace contextRef="#ctx0" brushRef="#br0">2445-645 903,'0'-17'2064,"-11"-1"-645,11 18-258,0 0 516,0 0-129,-17-20-516,17 20 129,0 0-387,0 0-258,0 0-387,0 0 0,0 0 0,11-4-129,-11 4 129,22 0 129,-22 0 129,24 0-129,-24 0 258,27 0-258,-27 0 129,31 8-129,-31-8 0,24 9 258,-24-9-387,24 13 258,-24-13-258,18 11 129,-18-11-129,16 11-129,-16-11 129,17 12-129,-17-12 129,16 11-129,-16-11 0,17 13 0,-17-13 0,0 0 129,20 16-129,-20-16 0,13 17 0,-13-17 129,14 16-129,-14-16 0,11 22 129,-11-22-129,11 22 0,-11-22 129,7 16-258,-7-16 0,10 15-774,-10-15-1935,0 0-1548,5 18-258,-5-18 1</inkml:trace>
          <inkml:trace contextRef="#ctx0" brushRef="#br0" timeOffset="-60949.307">2275-563 2838,'13'29'1548,"-2"-9"-1032,3-3-1161,14 12-2451</inkml:trace>
          <inkml:trace contextRef="#ctx0" brushRef="#br0" timeOffset="452.4008">2662-709 1161,'11'46'2709,"-9"-26"-1419,9 3 387,-2 5-129,4 1-129,-3 0-129,5 2-516,-8-9-387,8 2 129,-4-4-387,-4-4-258,4 1-903,-2-1-1935,-9-16-1161,22 17-129</inkml:trace>
          <inkml:trace contextRef="#ctx0" brushRef="#br0" timeOffset="2059.2037">2593-423 8901,'-17'10'5289,"17"-10"-258,0 0-1161,-11 18-3741,13 4-1419,-2-22-1548,20 34-2064,2-4-258,0-7-387</inkml:trace>
          <inkml:trace contextRef="#ctx0" brushRef="#br0" timeOffset="1341.6018">3147-510 3483,'0'0'5547,"-22"0"-387,22 0-258,0 0-2838,0 0-1290,-16-2-387,16 2-258,0 0-258,0 0-516,11 11-1677,-11-11-2451,22 13-258,-6-6-258</inkml:trace>
          <inkml:trace contextRef="#ctx0" brushRef="#br0" timeOffset="670.8009">2959-286 4386,'13'20'5031,"-13"-20"-387,0 0 0,0 0-4257,0 0-258,-5 19 0,5-19-1032,0 0-1935,9 22-1677,-9-22-387,14 18-129</inkml:trace>
          <inkml:trace contextRef="#ctx0" brushRef="#br0" timeOffset="-59857.3051">3003-118 387,'22'59'2709,"-22"-43"-516,0-16-3483,22 33-2322</inkml:trace>
          <inkml:trace contextRef="#ctx0" brushRef="#br0" timeOffset="2199.6039">2799 79 6708,'7'70'5289,"-1"-45"-258,-6-8-387,0-17-3999,-8 31-516,8-11-774,0-20-1290,0 0-2838,17 22-129,-17-22-516</inkml:trace>
          <inkml:trace contextRef="#ctx0" brushRef="#br0" timeOffset="1513.2027">3328-258 2838,'24'51'4644,"-10"-20"129,-14-31-258,0 31-3483,0-13-645,-2 6-387,2-6-774,6-2-3096,7 12-387,-13-28-516,16 33 259</inkml:trace>
          <inkml:trace contextRef="#ctx0" brushRef="#br0" timeOffset="873.6016">3076 172 4515,'17'20'4644,"-17"-20"-258,0 0-258,0 0-3870,0 0-387,-4 20-387,4-20-1032,0 0-2322,4 24-516,-4-24-258</inkml:trace>
          <inkml:trace contextRef="#ctx0" brushRef="#br0" timeOffset="2308.8041">2839 380 5418,'-29'62'5418,"20"-25"-516,-4-19-774,13-18-4773,5 35-3870,-5-35-387,28 7-258</inkml:trace>
          <inkml:trace contextRef="#ctx0" brushRef="#br0" timeOffset="998.4018">3149 382 3999,'4'31'4128,"-1"-14"-1161,-3-17-2322,-11-4-4386,11 4-1161</inkml:trace>
          <inkml:trace contextRef="#ctx0" brushRef="#br0" timeOffset="1638.0029">3463 154 5289,'4'57'5418,"-4"-30"-774,0-27-129,0 33-4515,0-9-3483,0-24-1161,9 9-258,-9-9-387</inkml:trace>
          <inkml:trace contextRef="#ctx0" brushRef="#br1" timeOffset="-280660.0929">1337-1673 1677,'-20'2'-129,"20"-2"-1418</inkml:trace>
          <inkml:trace contextRef="#ctx0" brushRef="#br1" timeOffset="-142178.6497">383-2711 2322,'-28'0'5031,"1"0"0,27 0-1548,0 0-1419,20-18-129,22 18-645,-4-7-129,21 5-129,3-7-258,13 7 0,-4-2-516,0-3-387,-2 7-516,-14-9-1161,3 9-1935,-10 0-1548,-10-4-129,-1-1-516</inkml:trace>
          <inkml:trace contextRef="#ctx0" brushRef="#br1" timeOffset="-141367.4483">1104-2612 5160,'-21'12'5547,"21"-12"-387,15 19-1806,7 14-1548,-6-2-387,17 18-387,6 0-258,4 17-129,3-2-258,1 1-387,1-3 129,-3-3-258,-3-10 0,-1-7 0,-12-7-129,-7-13-258,1 1 129,-23-23 0,24 17-258,-24-17 129,6-17 0,-10-10 129,-5 5 0,-11-18-258,2 2 0,-13-12 129,3 7 0,-5-7 129,6 10 129,0 4 258,8 3 129,3 11 645,1 0-129,15 22 129,0 0 129,-5 11-129,5 20 387,5 27-516,1 3 129,14 19-258,-2 6 0,13 7-129,-4-2-129,-1-7-129,9-8 0,-2-13-129,-8-11 129,-3-13-129,-6-14 129,-1-6-129,-15-19 0,0 0-129,0 0 0,-4-20-129,-12-10 0,-2-15-129,-1-3-129,-2-16-258,2 4 258,-1-4 0,9 6-129,-3 7 129,10 12-129,0 7 0,4 32-387,0-24-1290,0 24-2709,17 7 0,-17-7-387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7:54.3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4E5C26-70D3-4502-A511-7EB214B1F7AF}" emma:medium="tactile" emma:mode="ink">
          <msink:context xmlns:msink="http://schemas.microsoft.com/ink/2010/main" type="writingRegion" rotatedBoundingBox="6641,10765 7297,10699 7495,12665 6839,12731"/>
        </emma:interpretation>
      </emma:emma>
    </inkml:annotationXML>
    <inkml:traceGroup>
      <inkml:annotationXML>
        <emma:emma xmlns:emma="http://www.w3.org/2003/04/emma" version="1.0">
          <emma:interpretation id="{C6D61266-BD94-4E6E-AD90-81351A46477E}" emma:medium="tactile" emma:mode="ink">
            <msink:context xmlns:msink="http://schemas.microsoft.com/ink/2010/main" type="paragraph" rotatedBoundingBox="6654,11273 6832,10667 7222,10782 7044,11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6BBBB1-6D37-4732-B03B-E43868B6447E}" emma:medium="tactile" emma:mode="ink">
              <msink:context xmlns:msink="http://schemas.microsoft.com/ink/2010/main" type="line" rotatedBoundingBox="6654,11273 6832,10667 7222,10782 7044,11387"/>
            </emma:interpretation>
          </emma:emma>
        </inkml:annotationXML>
        <inkml:traceGroup>
          <inkml:annotationXML>
            <emma:emma xmlns:emma="http://www.w3.org/2003/04/emma" version="1.0">
              <emma:interpretation id="{58BD911D-1F88-4523-8A5D-BAF20436CF92}" emma:medium="tactile" emma:mode="ink">
                <msink:context xmlns:msink="http://schemas.microsoft.com/ink/2010/main" type="inkWord" rotatedBoundingBox="6654,11273 6832,10667 7222,10782 7044,11387"/>
              </emma:interpretation>
              <emma:one-of disjunction-type="recognition" id="oneOf0">
                <emma:interpretation id="interp0" emma:lang="de-AT" emma:confidence="0">
                  <emma:literal>M</emma:literal>
                </emma:interpretation>
                <emma:interpretation id="interp1" emma:lang="de-AT" emma:confidence="0">
                  <emma:literal>m</emma:literal>
                </emma:interpretation>
                <emma:interpretation id="interp2" emma:lang="de-AT" emma:confidence="0">
                  <emma:literal>d</emma:literal>
                </emma:interpretation>
                <emma:interpretation id="interp3" emma:lang="de-AT" emma:confidence="0">
                  <emma:literal>D</emma:literal>
                </emma:interpretation>
                <emma:interpretation id="interp4" emma:lang="de-AT" emma:confidence="0">
                  <emma:literal>^</emma:literal>
                </emma:interpretation>
              </emma:one-of>
            </emma:emma>
          </inkml:annotationXML>
          <inkml:trace contextRef="#ctx0" brushRef="#br0">-145 3379 1677,'0'0'3870,"-1"-22"-645,1 22-1032,0 0-387,0 0 0,-4-26-258,4 26-129,0 0-258,0 18-258,0-1-129,0 16-258,0-1-129,5 10-258,-1 0 129,2 4-258,1-10 129,-2-4 0,1-9-129,-3-8 0,-3-15 0,8 16 0,-8-16 0,0 0 0,9-9-129,-4-11 0,3-9 0,-3-13 0,4-7 0,-3-8 129,1-1-129,-3 1 129,-3 4-129,1 9 387,-2 10-258,0 12 387,0 22-387,-11-17 129,11 17 129,-7 10-129,2 13 129,1 6 0,-3 8 129,5 5-258,-2 2 129,-1 1-129,-3-1 129,3 0-258,-1-8 0,3-6 0,1-7 0,2-3 0,0-20 0,0 24-129,0-24 129,0 0-129,11-2 129,-4-12 0,8-5-129,-4-12 0,5-7 129,-3-8 129,2-6-258,-5-3 258,1 0-129,-5 2 129,1 9-129,-5 8 129,-4 10-129,2 10 129,0 16-129,0 0 129,0 25 0,2 12 0,-2 7 0,-2 7-258,2 4 258,0 1-258,0-7 258,0-3-258,4-11 129,-4-12-129,5-6 129,-5-17 0,0 0-129,22-2 129,-22 2 0,28-24 0,-16-5-129,3-6 129,1-7-129,-3-1 129,-2-7-129,-5 1 258,-3 0-258,-3 1 258,0 3-258,0 12 258,-3 6 0,3 5-129,0 22 129,0 0 0,0 0 0,-6 33 258,6 8-129,0 14-129,0 4 129,0 3-258,0-4 258,-2-1-258,8-14 0,-4-8-387,7-8-129,-9-27-774,18 21-2451,-18-21-1290,26-4-387,-8-18-387</inkml:trace>
        </inkml:traceGroup>
      </inkml:traceGroup>
    </inkml:traceGroup>
    <inkml:traceGroup>
      <inkml:annotationXML>
        <emma:emma xmlns:emma="http://www.w3.org/2003/04/emma" version="1.0">
          <emma:interpretation id="{23BE89CE-FEF1-4B4F-8FC0-A7DC36E11839}" emma:medium="tactile" emma:mode="ink">
            <msink:context xmlns:msink="http://schemas.microsoft.com/ink/2010/main" type="paragraph" rotatedBoundingBox="6799,12333 7455,12266 7495,12665 6839,12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F0A78F-78F3-4E27-9F68-B6A4BBEDFC17}" emma:medium="tactile" emma:mode="ink">
              <msink:context xmlns:msink="http://schemas.microsoft.com/ink/2010/main" type="line" rotatedBoundingBox="6799,12333 7455,12266 7495,12665 6839,12731"/>
            </emma:interpretation>
          </emma:emma>
        </inkml:annotationXML>
        <inkml:traceGroup>
          <inkml:annotationXML>
            <emma:emma xmlns:emma="http://www.w3.org/2003/04/emma" version="1.0">
              <emma:interpretation id="{D2155D12-5758-41C7-89F6-66BE08FAD3E3}" emma:medium="tactile" emma:mode="ink">
                <msink:context xmlns:msink="http://schemas.microsoft.com/ink/2010/main" type="inkWord" rotatedBoundingBox="6799,12333 7455,12266 7495,12665 6839,12731"/>
              </emma:interpretation>
              <emma:one-of disjunction-type="recognition" id="oneOf1">
                <emma:interpretation id="interp5" emma:lang="de-AT" emma:confidence="0">
                  <emma:literal>Ka</emma:literal>
                </emma:interpretation>
                <emma:interpretation id="interp6" emma:lang="de-AT" emma:confidence="0">
                  <emma:literal>Hoa</emma:literal>
                </emma:interpretation>
                <emma:interpretation id="interp7" emma:lang="de-AT" emma:confidence="0">
                  <emma:literal>Kos</emma:literal>
                </emma:interpretation>
                <emma:interpretation id="interp8" emma:lang="de-AT" emma:confidence="0">
                  <emma:literal>Kea</emma:literal>
                </emma:interpretation>
                <emma:interpretation id="interp9" emma:lang="de-AT" emma:confidence="0">
                  <emma:literal>Koo</emma:literal>
                </emma:interpretation>
              </emma:one-of>
            </emma:emma>
          </inkml:annotationXML>
          <inkml:trace contextRef="#ctx0" brushRef="#br0" timeOffset="2199.6038">-92 4716 3999,'0'0'5289,"6"20"0,-4 15-1935,-2-2-1161,7 18-774,-7-6-516,9 7-258,-7-11-258,3-6-258,1-7 0,-3-12-129,-3-16 0,0 0 0,0 0-129,17-7 0,-13-17-129,-1-11-129,3-3 129,-6-11 0,3-1 0,-1 1 129,-2 4 129,2 10 0,-8 7 258,1 12 0,5 16 0,0 0 258,-11 7-129,13 19-129,-4 5 0,0 0-129,2 11-129,0-6-258,0 8-645,0-20-1032,0 0-2838,6-2-516,-6-22-387,11 23 259</inkml:trace>
          <inkml:trace contextRef="#ctx0" brushRef="#br0" timeOffset="3104.4054">21 4990 774,'0'0'2580,"0"0"-387,6 16 387,-6-16-774,0 0 387,0 0-645,0 0-129,22 28 0,-22-28-387,11 20-258,-11-20 0,11 14-129,-11-14-129,16 15 0,-16-15-129,22 2 0,-22-2 0,27-8 0,-27 8 0,44-23 129,-22-1-129,11 6 0,2-6 0,7 2 129,1-2-258,1 6-129,-4 0 0,2 3 0,-11 4-129,-3 2 129,-8 2-129,-20 7 129,22-7-129,-22 7 0,0 0 129,-9 0-129,9 0 0,-31 1 0,14-1-129,-3 2 129,2 2-129,0-2 0,18-2 0,-28 9-129,28-9 0,-20 13 0,20-13-258,-16 9 258,16-9-258,-22 7 0,22-7 0,-28-2-129,28 2 0,-32-13 0,15 4-129,-5-11 258,6 7-129,-6-7 258,5 6 258,17 14 129,-25-24 129,25 24 129,0 0 129,0 0 0,0 0 0,0 0 0,0 0 0,16-13 0,4 10 129,8 3-129,5-8 0,3 5 0,-1-10 0,1 6 0,-3-2-129,-2 1 0,-3 3-129,-7 5 129,-21 0 0,26 22-129,-22 0 258,-4 10-258,0 5 129,-2 3-129,-4 0-129,-3-7-129,4 5-774,-10-21-2193,13-1-1935,2-16-129,0 0-645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9:17.7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EB7EA0-A190-4B4E-A2D7-CF1A547037A9}" emma:medium="tactile" emma:mode="ink">
          <msink:context xmlns:msink="http://schemas.microsoft.com/ink/2010/main" type="writingRegion" rotatedBoundingBox="18025,7574 12946,7822 12849,5817 17927,5570"/>
        </emma:interpretation>
      </emma:emma>
    </inkml:annotationXML>
    <inkml:traceGroup>
      <inkml:annotationXML>
        <emma:emma xmlns:emma="http://www.w3.org/2003/04/emma" version="1.0">
          <emma:interpretation id="{50F5F3A9-48BE-4701-8B4D-6EEEA2043504}" emma:medium="tactile" emma:mode="ink">
            <msink:context xmlns:msink="http://schemas.microsoft.com/ink/2010/main" type="paragraph" rotatedBoundingBox="17212,6391 16930,7726 16384,7610 16666,62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C1E5D2-F9C5-4317-BDDB-CE93CE9A0451}" emma:medium="tactile" emma:mode="ink">
              <msink:context xmlns:msink="http://schemas.microsoft.com/ink/2010/main" type="line" rotatedBoundingBox="17212,6391 16930,7726 16384,7610 16666,6275"/>
            </emma:interpretation>
          </emma:emma>
        </inkml:annotationXML>
        <inkml:traceGroup>
          <inkml:annotationXML>
            <emma:emma xmlns:emma="http://www.w3.org/2003/04/emma" version="1.0">
              <emma:interpretation id="{AA974881-8376-4C37-8EBF-09205ADB57CF}" emma:medium="tactile" emma:mode="ink">
                <msink:context xmlns:msink="http://schemas.microsoft.com/ink/2010/main" type="inkWord" rotatedBoundingBox="17212,6391 16930,7726 16384,7610 16666,6275"/>
              </emma:interpretation>
              <emma:one-of disjunction-type="recognition" id="oneOf0">
                <emma:interpretation id="interp0" emma:lang="de-AT" emma:confidence="0">
                  <emma:literal>Ö</emma:literal>
                </emma:interpretation>
                <emma:interpretation id="interp1" emma:lang="de-AT" emma:confidence="0">
                  <emma:literal>ö</emma:literal>
                </emma:interpretation>
                <emma:interpretation id="interp2" emma:lang="de-AT" emma:confidence="0">
                  <emma:literal>b</emma:literal>
                </emma:interpretation>
                <emma:interpretation id="interp3" emma:lang="de-AT" emma:confidence="0">
                  <emma:literal>B</emma:literal>
                </emma:interpretation>
                <emma:interpretation id="interp4" emma:lang="de-AT" emma:confidence="0">
                  <emma:literal>°</emma:literal>
                </emma:interpretation>
              </emma:one-of>
            </emma:emma>
          </inkml:annotationXML>
          <inkml:trace contextRef="#ctx0" brushRef="#br0">-1008 402 2580,'-3'-23'5289,"3"23"-2451,-4-22-516,4 22-129,0 0-129,-16-20-129,16 20-516,0 0-387,-12 3 0,1 8-129,7 7-258,-7 1 129,5 6-516,0 4 0,1 6-129,3 0 129,2 1-129,2-1 0,9-8 0,1 2 0,3-5 0,2-7 0,3-8 0,6-6-129,0-4 129,3-1-129,3-17 0,1-8 0,0-2 0,0-11 0,-1 3-129,-3-8 0,0 1 129,-10-5-129,-4 1 0,-6 3 0,-7 1 129,-2-6 0,-8 8 0,-3 1 0,-8 2 0,0 8 129,0 6-129,-6 6 0,1 8 129,-1 8-129,0 5 0,-4 7 129,1 11-129,5 4 0,-3 3 0,1 8 0,5-1 0,4 5 0,4-5 129,1 5-129,6-3 0,1 1 0,4-5-129,1 1 258,7 0-258,1-7 258,2 6-258,3-13 129,0 3-129,2-13 258,-1-4-129,3-3 0,-2-2 0,2-7-129,0-11 258,-3-4-258,-3-6 387,0-3-258,-4 0 129,-5 0-129,-3 2 258,0 0-258,-3 3 129,-6 3-129,0 6 0,-2 6 0,-1 4 129,1 7-129,-2 0 0,2 14 0,-2 12 0,3 1 0,0 6-129,2 4 129,4 1-129,2 6 258,2-4-129,0-7 0,5-8 0,5-5 0,6-12 0,1-8-129,4-2 0,1-20-129,2-5 129,-1-8-129,-1-5 129,-7-4 0,-3 6 129,-6-2-129,-6 5 258,-1 4 0,-7 7 0,-1 6 0,-3 7-129,-3 11 129,4 4-129,-5 12 129,4 10-129,0-1 0,1 4 0,2 1-129,0-5 129,7 2-387,2-27-258,0 35-1290,0-35-3354,2 18-129,-2-18-258,13 0-516</inkml:trace>
          <inkml:trace contextRef="#ctx0" brushRef="#br0" timeOffset="936.0017">-869 165 2193,'0'0'4644,"0"0"-258,0 0-2322,0 0-774,0 0-129,3-11-129,-2-9-258,7 0-258,-4-13 129,3-2-258,-3-8 0,7-3 0,-7-9 0,4 1-129,-5-1 0,3 4 0,0-4-258,-3 3 0,2 1 0,-1 7 0,3 2-258,-3 7 258,-1 6-129,0 9 0,-2 4 0,-1 16 129,0-17-129,0 17 129,0 0 0,0 11 0,-4 11 129,1 11-129,-1 2 258,1 12-258,-3 6 387,4 7-258,-3-2 129,5-2-129,0-3 0,0-7 129,0-8-258,0-5 129,0-7-129,5-10 0,-5-16 129,3 20-129,-3-20 0,0 0 0,0 0 129,0 0-129,4-11 0,-4-13 129,4-12-129,-4-4 0,0-10-129,0-12 0,0 0-129,-5-8 0,3 4 0,1 4 129,-2 15 0,1 3 129,-2 13-129,4 5 387,0 26-258,0 0 129,0 0 129,-10 15-129,6 11 0,-1 6-129,3 1 129,-6 7-258,4 2 0,-3-9-774,7 9-1290,-3-6-2709,0-12-129,1-6-645</inkml:trace>
          <inkml:trace contextRef="#ctx0" brushRef="#br0" timeOffset="1388.4024">-856-476 1032,'0'0'2451,"0"0"-387,0 0-387,0 0-774,-1 16-645,1-16-387,0 0 0,0 0-258,0 0 129,0 16 516,0-16-258,0 0 129,0 0-1032,0 0-2193,0 0-387</inkml:trace>
        </inkml:traceGroup>
      </inkml:traceGroup>
    </inkml:traceGroup>
    <inkml:traceGroup>
      <inkml:annotationXML>
        <emma:emma xmlns:emma="http://www.w3.org/2003/04/emma" version="1.0">
          <emma:interpretation id="{FFE40128-3C88-42FA-9138-C2B297C662BC}" emma:medium="tactile" emma:mode="ink">
            <msink:context xmlns:msink="http://schemas.microsoft.com/ink/2010/main" type="paragraph" rotatedBoundingBox="17742,7302 15652,7237 15677,6444 17767,6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45AB13-FED7-4D91-A423-F1D3BBC96B8F}" emma:medium="tactile" emma:mode="ink">
              <msink:context xmlns:msink="http://schemas.microsoft.com/ink/2010/main" type="line" rotatedBoundingBox="17742,7302 15652,7237 15677,6444 17767,6509"/>
            </emma:interpretation>
          </emma:emma>
        </inkml:annotationXML>
        <inkml:traceGroup>
          <inkml:annotationXML>
            <emma:emma xmlns:emma="http://www.w3.org/2003/04/emma" version="1.0">
              <emma:interpretation id="{34AE7F61-E679-43C6-A1CB-2F45C5D31ADA}" emma:medium="tactile" emma:mode="ink">
                <msink:context xmlns:msink="http://schemas.microsoft.com/ink/2010/main" type="inkWord" rotatedBoundingBox="17742,7302 15652,7237 15677,6444 17767,6509"/>
              </emma:interpretation>
              <emma:one-of disjunction-type="recognition" id="oneOf1">
                <emma:interpretation id="interp5" emma:lang="de-AT" emma:confidence="0">
                  <emma:literal>in</emma:literal>
                </emma:interpretation>
                <emma:interpretation id="interp6" emma:lang="de-AT" emma:confidence="0">
                  <emma:literal>In</emma:literal>
                </emma:interpretation>
                <emma:interpretation id="interp7" emma:lang="de-AT" emma:confidence="0">
                  <emma:literal>n</emma:literal>
                </emma:interpretation>
                <emma:interpretation id="interp8" emma:lang="de-AT" emma:confidence="0">
                  <emma:literal>Im</emma:literal>
                </emma:interpretation>
                <emma:interpretation id="interp9" emma:lang="de-AT" emma:confidence="0">
                  <emma:literal>„</emma:literal>
                </emma:interpretation>
              </emma:one-of>
            </emma:emma>
          </inkml:annotationXML>
          <inkml:trace contextRef="#ctx0" brushRef="#br0" timeOffset="3385.206">-618-196 1548,'0'0'2709,"0"0"-258,0 0-258,0 0-258,0 0-387,-5-20-129,5 20-129,0 0 0,0 0-387,0 0-129,0 0 129,0 0-258,0 0 0,0 0-129,0 0-129,0 0 0,0 0 0,0 0-129,11-2-129,-11 2 129,16 0-129,-16 0 258,22 3-258,-10-1 0,0 4 129,3-3-129,-1 5 0,-3-3 0,3 1 0,0-1 0,1 2 0,1-1-129,-1 1 258,2-1-258,-2 3 129,1 4-129,-4-1 0,0-1 129,-1-2-129,-11-9 129,15 22-129,-15-22 129,11 26 0,-11-26 0,6 27 0,-4-9 0,5 1 0,-4-1-129,2 0 129,3 2-129,-1 4 0,5-2 0,-4-2 0,3 2 0,0-2 0,-1-4 0,-1 1 0,-9-17 0,16 27 129,-16-27-129,14 20 0,-14-20 129,9 17-129,-9-17 0,0 0 129,11 18-129,-11-18 129,0 0-129,0 0 129,0 0-129,0 0 129,7 15-129,-7-15 129,0 0 0,0 0 129,0 0-129,0 0 0,0 0 0,0 0 0,0 0 129,0 0-129,0 0 0,0 0-129,0 0 0,0 0-258,0 0-258,0 0-1548,0 0-3354,0-21-258,-4-2-258,-4-12-516</inkml:trace>
          <inkml:trace contextRef="#ctx0" brushRef="#br0" timeOffset="2246.404">-856-476 774,'3'82'2580,"-3"-82"-1032,0 0-903,0 0-387,0 0 0,0 0 387,9 20 387,-9-20 0,0 0 387,2 23 516,-2-23 0,0 0 0,-15 18-129,15-18-129,-12 14-387,12-14-258,0 0-258,-11 17-129,11-17-258,0 0 129,0 0-258,0 0 129,-11 7-258,11-7 0,0 0 0,0 0 0,0 0-129,0 0 129,0 0 0,0 0 0,0 0 0,-12 0 129,12 0-129,0 0 129,-19-9-129,19 9 129,-19-7-129,8 7-129,-5-2 129,3 2 0,-3 0-129,-2 0 0,-5 7 129,0-3-129,-1 3 0,-4 4 129,-1 2-129,1 0 0,-2-1 129,2 3-129,0-6 129,5 2-129,2-2 0,5-1 0,3-1 0,2-2 129,11-5-258,-13 11 129,13-11 0,-12 19 0,12-19 0,-15 29 0,5-6 0,-1-1 129,-7 6-129,2 1 129,-4 0-129,2 2 129,-1 2-129,-4 2 0,1-4 129,4 1-129,1-6 0,3-2 0,-1-4 129,15-20-129,-15 29 0,15-29 0,0 0 0,0 0-129,0 0 129,0 0-129,0 0-129,0 0-258,-4 16-387,4-16-903,0-9-3483,0 9-387,23-23 0,-4 6-516</inkml:trace>
        </inkml:traceGroup>
      </inkml:traceGroup>
    </inkml:traceGroup>
    <inkml:traceGroup>
      <inkml:annotationXML>
        <emma:emma xmlns:emma="http://www.w3.org/2003/04/emma" version="1.0">
          <emma:interpretation id="{4148AE88-0A1F-4492-ACD3-551C9585FAA0}" emma:medium="tactile" emma:mode="ink">
            <msink:context xmlns:msink="http://schemas.microsoft.com/ink/2010/main" type="paragraph" rotatedBoundingBox="17973,6512 12895,6760 12849,5817 17927,5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8D2CB5-891C-4BA3-B29D-1593A5434D23}" emma:medium="tactile" emma:mode="ink">
              <msink:context xmlns:msink="http://schemas.microsoft.com/ink/2010/main" type="line" rotatedBoundingBox="17973,6512 12895,6760 12849,5817 17927,5570"/>
            </emma:interpretation>
          </emma:emma>
        </inkml:annotationXML>
        <inkml:traceGroup>
          <inkml:annotationXML>
            <emma:emma xmlns:emma="http://www.w3.org/2003/04/emma" version="1.0">
              <emma:interpretation id="{FE6991DB-9C0F-4C16-97A3-FEAF2F5775AF}" emma:medium="tactile" emma:mode="ink">
                <msink:context xmlns:msink="http://schemas.microsoft.com/ink/2010/main" type="inkWord" rotatedBoundingBox="12858,6126 12973,6104 12986,6171 12871,6194"/>
              </emma:interpretation>
              <emma:one-of disjunction-type="recognition" id="oneOf2">
                <emma:interpretation id="interp10" emma:lang="de-AT" emma:confidence="0">
                  <emma:literal>.</emma:literal>
                </emma:interpretation>
                <emma:interpretation id="interp11" emma:lang="de-AT" emma:confidence="0">
                  <emma:literal>,</emma:literal>
                </emma:interpretation>
                <emma:interpretation id="interp12" emma:lang="de-AT" emma:confidence="0">
                  <emma:literal>°</emma:literal>
                </emma:interpretation>
                <emma:interpretation id="interp13" emma:lang="de-AT" emma:confidence="0">
                  <emma:literal>„</emma:literal>
                </emma:interpretation>
                <emma:interpretation id="interp14" emma:lang="de-AT" emma:confidence="0">
                  <emma:literal>4</emma:literal>
                </emma:interpretation>
              </emma:one-of>
            </emma:emma>
          </inkml:annotationXML>
          <inkml:trace contextRef="#ctx0" brushRef="#br0" timeOffset="75472.9319">-3473-820 10449,'-45'48'3225,"29"-39"-2838,16-9-387,-17-26-5676,18-14-903</inkml:trace>
        </inkml:traceGroup>
        <inkml:traceGroup>
          <inkml:annotationXML>
            <emma:emma xmlns:emma="http://www.w3.org/2003/04/emma" version="1.0">
              <emma:interpretation id="{2F27134E-076F-470F-AC16-BB8FD9D4C156}" emma:medium="tactile" emma:mode="ink">
                <msink:context xmlns:msink="http://schemas.microsoft.com/ink/2010/main" type="inkWord" rotatedBoundingBox="15711,5722 17927,5570 17991,6490 15774,6642"/>
              </emma:interpretation>
              <emma:one-of disjunction-type="recognition" id="oneOf3">
                <emma:interpretation id="interp15" emma:lang="de-AT" emma:confidence="0">
                  <emma:literal>"Der</emma:literal>
                </emma:interpretation>
                <emma:interpretation id="interp16" emma:lang="de-AT" emma:confidence="0">
                  <emma:literal>"Das</emma:literal>
                </emma:interpretation>
                <emma:interpretation id="interp17" emma:lang="de-AT" emma:confidence="0">
                  <emma:literal>"Dar</emma:literal>
                </emma:interpretation>
                <emma:interpretation id="interp18" emma:lang="de-AT" emma:confidence="0">
                  <emma:literal>"Der.</emma:literal>
                </emma:interpretation>
                <emma:interpretation id="interp19" emma:lang="de-AT" emma:confidence="0">
                  <emma:literal>"Da.</emma:literal>
                </emma:interpretation>
              </emma:one-of>
            </emma:emma>
          </inkml:annotationXML>
          <inkml:trace contextRef="#ctx0" brushRef="#br0" timeOffset="5070.0089">-837-444 1806,'0'0'2451,"0"0"-645,0 0 129,0 0-387,0 0 129,0 0-129,0 0 129,0 0-387,0 0 0,0 0-516,0 0-129,0 0-129,6-16-258,-6 16-129,8-26 0,-3 6 0,1-3-129,2-8 129,0-4-258,-1-3 129,1 5 0,-2-2 0,-3 2 0,0 4 0,1 5 0,-4 24-129,1-25 129,-1 25 129,0 0-129,0 0-129,0 0 129,0 0 0,0 0 0,0 0 0,0 0 129,0 0 0,0 0 0,0 0 129,0 0 129,-1 18 0,1 9-129,1 10 129,-1-2 0,0 10 0,0-5 0,1 4 0,-1-6-129,4-1-129,-4-13 129,3-2-129,-2-8 0,-1-14 0,3 26-129,-3-26 129,0 0-129,0 16 129,0-16-129,0 0 0,0 0 258,0 0-258,0 0 0,1-25 0,-1 1 0,2-7-258,3-15 129,-5-5-129,4-9 129,0-8-129,-3 6 129,2-3 0,-3 6 0,1 1 0,-1 12 129,0 4 0,0 9 0,0 8 0,0 7 0,0 18 0,0-30 129,0 30 0,0 0 0,0 0-129,0 0 129,0 0-129,0 0 129,0 0-129,0 0 0,0 0 0,0 0 0,0 0 0,0 0 0,0 0 129,0 0-129,0 0 0,0 0 0,0 0 129,0 0-129,0 0 0,0 0 129,0 0-129,0 0 0,0 0 0,0 0 129,0 0-129,0 0 129,0 0 129,0 0-129,0 0 0,-10-9 0,10 9 0,0 0 0,0 0 0,0 0 0,0 0-129,-12 0 129,12 0 0,0 0-129,0 0 129,0 0-129,-14 0 129,14 0-129,-14 2 129,14-2-129,-18 6 0,7-1 129,-2 1-129,0-3 0,-2 1 129,0-1-129,-1 1 0,1-2 129,-4 0-129,1 0 0,-5 1 0,0 6 129,-3-5-129,-4 0 0,3 5 129,-2-9-129,-2 0 129,1 0-129,-3 2 129,1-6 0,-2-3-129,1-2 129,-1 1-129,-3 5 129,2-3-129,2 2 129,0 4-129,4 0 0,5 2 129,4-2-129,4 0 0,4 0 0,12 0 129,-15 0-129,15 0 0,0 0-129,0 0-129,0 0-516,0 0-1935,0 0-2580,0 0-516,19-7-129,3 2-258</inkml:trace>
          <inkml:trace contextRef="#ctx0" brushRef="#br0" timeOffset="25381.2446">-512-942 2580,'0'0'5160,"0"0"-1935,0 0-1290,0 0 129,0 0-129,0 0-516,0 0 0,0 0-258,0 0-258,0 0-129,0 0 0,0 0-387,0 0 0,0 0 129,0 0-129,0 0-129,12-18 0,-12 18-129,20-4 129,-9-3 0,-11 7 0,20-5-129,-20 5 0,18-4 0,-18 4 0,14-6 0,-14 6 0,18-5 0,-18 5-129,22-6 0,-8-3 129,4 2-129,0-6 0,-2 0 0,0 3 129,-1-1-129,-1 0 129,-14 11-129,16-13 129,-16 13 0,0 0 0,0 0-129,0 0 129,0 0-129,0 0 0,0 0 129,9-17-129,-9 17 0,7-16 0,-7 16 0,10-27 0,-10 27 0,19-33 0,-19 33 0,11-33 0,-11 33 0,8-16 0,-8 16 0,0 0 0,0 0 0,11-21 0,-11 21 0,12-11 0,-12 11 0,17-20 0,-17 20 0,23-27 0,-11 16-129,-12 11 129,17-24 0,-17 24 0,13-14 0,-13 14 0,0 0 0,15-11 0,-15 11 0,0 0 0,12-9 0,-12 9 0,0 0 0,0 0 0,11-9 129,-11 9-129,0 0 0,0 0 0,0 0 129,0 0-129,0 0 0,0 0 129,0 0-129,0 0 0,0 0 129,0 0-129,0 0 129,0 0-129,0 0 129,0 0-129,0 0 0,0 0 129,0 0-129,0 0 0,0 0 129,0 0-129,0 0 0,0 0 0,0 0 0,0 0 0,0 0 0,0 0 0,0 0 0,0 0 0,0 0-129,0 0-129,0 0-129,0 0-903,-8 0-3999,8 0-258,-16 21-516,1 0-387</inkml:trace>
          <inkml:trace contextRef="#ctx0" brushRef="#br0" timeOffset="26114.4459">-553-739 4257,'23'-70'3483,"-23"70"-129,0 0-258,4-14-258,-4 14-387,0 0-774,0 0-258,-19-26-129,19 26-258,-21-16-258,8 7-129,-2-4-258,0 2 0,-3-2-129,5 4 0,-2 0-258,15 9 0,-18-13 0,18 13-129,0 0 0,-11 0 0,11 0 0,0 0 129,-2 17-129,2-17 129,8 29-129,-4-15 129,-4-14 0,15 31 129,-15-31-258,19 24 129,-8-13-258,-11-11-258,24 17-645,-24-17-3483,19 1-774,-8-1-387,-11 0-645</inkml:trace>
          <inkml:trace contextRef="#ctx0" brushRef="#br0" timeOffset="25771.2453">-553-739 2580,'0'-22'2967,"0"22"-516,0-22-903,0 22-387,0 0-129,0 0-516,0-22-129,0 22-129,0 0-258,0 0-258,0 0-387,0 0-516,0 0-387,0 0-387,0 0-645,0 0-258</inkml:trace>
          <inkml:trace contextRef="#ctx0" brushRef="#br0" timeOffset="27721.2487">-1366-1002 1,'0'18'3482,"0"-18"-1289,-11 2-516,11-2-258,0 0-387,-14 9 387,14-9-129,0 0-129,0 0 258,0 0 0,0 0-387,0 0 129,0 0-387,0 0-129,0 0 0,0 0-129,0 0 0,0 0-129,0 0-129,0 0-129,0 0 0,0 0-129,0 0 0,0 0 129,-3-9 129,3 9-129,0 0 0,0-18 0,0 18 129,0 0-129,0 0 129,0 0-258,0 0 129,-14 0-129,14 0 0,-9 22 0,9-22 0,-16 29 0,16-29 0,-11 29 0,11-29 129,-7 22-129,7-22 0,0 0 0,-4 18 0,4-18 0,0 0 0,-5 22 0,5-22 0,-7 20 0,7-20 0,-9 22 0,9-22 0,-7 22 0,7-22 258,0 0-258,0 0 0,0 0 0,0 0-258,0 0 258,0 0 0,0-11 0,0 11-129,5-25 129,-5 25 0,7-26 0,-7 26 0,9-26 0,-9 26 0,0 0 0,10-18 0,-10 18 129,0 0-129,0 0 258,0 0-258,0 0 0,0 0 0,0 0-516,0 0 0,0 0-774,0 0-903,0 0-2967,0 0-387,0 0-258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7:28.3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8115A8-2A33-4009-AECA-FD37607BA89A}" emma:medium="tactile" emma:mode="ink">
          <msink:context xmlns:msink="http://schemas.microsoft.com/ink/2010/main" type="inkDrawing" rotatedBoundingBox="3933,6004 4385,5669 4410,5702 3957,6037" semanticType="callout" shapeName="Other"/>
        </emma:interpretation>
      </emma:emma>
    </inkml:annotationXML>
    <inkml:trace contextRef="#ctx0" brushRef="#br0">-1028-1783 1161,'-31'0'1290,"13"0"129,18 0-516,0 0-387,-20 0-258,20 0-516,0 0 0,0 0-258,0 0 0,0 0 129,0 0 129,0 0 0,-17 14 258,17-14 387,0 0 129,-11 22 129,11-22 0,0 0 387,-16 17 387,16-17-129,0 0 129,0 0 129,0 0 0,0 0-129,0 0 129,0 0-387,6-15-129,26-1-129,-6-15-129,18 3 0,1-12 0,16 0-258,-9-2 258,0 9-387,-9 0 129,-4 15 0,-16-4-129,-1 13 0,-22 9 0,0 0-129,0 0 0,0 0-129,0 0-129,0 0-129,0 0-387,0-18-387,0 18-1161,0 0-903,0 0-1935,2 14-774,-2-14-258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7:27.5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FB85D1-6486-45C9-B6B8-5BF051F7DF21}" emma:medium="tactile" emma:mode="ink">
          <msink:context xmlns:msink="http://schemas.microsoft.com/ink/2010/main" type="inkDrawing" rotatedBoundingBox="2638,6634 3934,5680 4005,5776 2709,6731" semanticType="callout" shapeName="Other">
            <msink:sourceLink direction="with" ref="{9E03E709-6E20-472B-BEB0-117AE4355D74}"/>
          </msink:context>
        </emma:interpretation>
      </emma:emma>
    </inkml:annotationXML>
    <inkml:trace contextRef="#ctx0" brushRef="#br0">-2371-1019 2580,'0'0'3096,"0"0"-258,-13-11-903,13 11-516,0 0-516,11-22-129,2 6 129,11-8-258,9-14 387,18 3 129,5-27-129,25 4 129,3-19-258,20-1-129,1-12-258,14 3 0,-9-3-258,1 8-129,-16 11 0,-13 11-129,-16 11 0,-15 14 0,-15 11 0,-14 11-129,-22 13 0,0 0 129,-5 8-129,-23 17 0,-10 8-129,-11 5 258,-12 14-258,-15 2 258,-1 5 0,-7 3 0,-3 0-129,-3 2 258,1-4-129,1-4 0,11-4 129,3 0-258,4-10 258,10-1-258,9-7 129,11-8 0,7-8 0,9-7-129,8 2 129,16-13 0,0 0-129,0 0 129,0 0 129,18-17 0,11-1 0,15-17 129,15-12-129,17-4 129,8-13-129,13-4 129,9-8 129,3 7-129,-1-4 0,-8 10-129,-14 7 129,-9 10 0,-17 12 0,-11 8-129,-20 10 0,-9 3-258,-20 13-258,17-7 129,-17 7-645,0 0-1548,0 0-2580,0 0-387,0 0-258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6:05.8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FFA3EC-E2E5-47F1-B4E4-5EF7B1F2DC17}" emma:medium="tactile" emma:mode="ink">
          <msink:context xmlns:msink="http://schemas.microsoft.com/ink/2010/main" type="inkDrawing" rotatedBoundingBox="2378,16947 2425,6444 5246,6457 5199,16960" semanticType="callout" shapeName="Other">
            <msink:sourceLink direction="to" ref="{264C9C2F-398A-4C81-99D1-746C13FC5345}"/>
            <msink:sourceLink direction="from" ref="{973CE242-DA1B-46A1-ABB4-EBD087DBDAC5}"/>
          </msink:context>
        </emma:interpretation>
      </emma:emma>
    </inkml:annotationXML>
    <inkml:trace contextRef="#ctx0" brushRef="#br0">-251-3956 2193,'9'-18'5160,"-9"18"-258,0 0-1548,0 0-1419,0 0-387,0 0-387,0 0-387,0 0-129,0 23 0,-4 14-258,4 14 258,-4 13-387,6 14 258,-2 12 0,-2 5-129,-3 3-129,5 4 129,0-7 0,0 6-129,-2-3 0,2-3 0,0 2 0,2 3-129,2-5 129,-3 11-258,3 3 129,2 1 0,-1-4 0,1 5 0,3-2-129,-4-1 258,1-2-258,-1-4 129,2-3 0,-1-4-129,-1-8 0,4 4 129,-3-7-129,-2 0 0,5-3 129,-6-3-129,3-5 0,-4 2 129,3-2-129,-5-4 0,2 1 0,-2-5-129,4 1 129,-4 5 0,-4 0-129,8 0 129,-6-1 0,2 5 0,2-1 0,-8 1 129,4 0-129,-3-2 0,-1-2 0,1-5 129,-2-2-129,5 1 129,0-4 0,0 3-258,-3-6 129,5 4-129,-2 2 258,0 3-258,0 1 129,0-2-129,2-4 0,2 3 258,-4 3-129,2-4 0,0 0 0,0-4 0,2-2 0,-4 4 0,4-2 129,2 1 0,-4 1-129,0 3 0,0-1 129,5 4-129,-5-3 129,2 3-129,0 1 0,0-8-129,-2 4 129,0 1 0,3 0 0,-1 3 0,-2 0 0,4-3 129,-2 0-129,0 5 0,-1 0 0,3 0 129,0-3-129,-3 1 0,3-1 129,0 5-129,-1-4 0,-3 9 129,2-10-129,0 5 0,-4 0 0,4-2 0,-2 2 0,0-7 0,0 3 0,0-7 0,0 6 0,-4-3 0,4 1 0,0-2 0,0 2 129,-1 3-129,1-2 0,0 6 0,0-3 0,0-1 0,0-1 0,-2 3 129,2-4-258,-2 3 258,2-1-258,0-1 258,0-3-129,0-1 0,0 0 0,0 0-129,0-4 129,-2-5 0,0 0 0,2-4-129,0-2 129,0-3 0,0-1 0,0-7-129,4 3 129,0-1 0,1-2 0,1 0 0,-1-3 0,-1 3 0,-1 1 0,1-1 0,-2-1 0,1-1 0,-3-1 0,0-1 0,0-4 0,0-1 0,0-2 0,0-1 0,0-6 0,0-4 0,0 1 0,0-17 0,0 22 0,0-22 0,0 0 0,0 0 0,0 0-129,0 0 129,0 0 0,0 0 0,0 0 0,0 0 0,0 0 0,0 0 0,0 0 0,0 0-129,0 0 129,0 0 0,0 0 0,0 0 0,0 0 0,0 0 0,0 0-129,0 0-258,0 16-258,0-16-1806,0 0-2838,0 0-387,0 0-129,0-16-645</inkml:trace>
    <inkml:trace contextRef="#ctx0" brushRef="#br0" timeOffset="1513.2027">137 6208 774,'-11'18'4773,"11"-18"516,0 0-516,-3 20-2322,3-20-1032,0 0-387,9 19-258,-9-19-129,22 20-129,-6-7-129,4-8 129,4 6-129,3-7 0,1 8 129,5-2-129,5 4 0,-5 1 129,11 3-258,-6-3 129,6 3-258,-1 2 129,7 0-129,-1-5-129,0-1 129,6-1 129,0-2-258,-1-6 129,1-1 0,5 1 0,-5-5-129,5-1 129,-1 1 0,1 0-129,0 0 129,0 0 0,2 1-129,-1 3 129,-1-4-129,-2 4 129,4-2-129,-1-2 0,2 0 0,-6 0 0,1 0 129,-3-6-129,-4 2 0,-7-5 0,3 2 0,-12 0 0,-4 1 0,-7-1 0,-2 0 0,-22 7 0,25-8 0,-25 8 129,0 0-129,22-11 0,-22 11 0,0 0 0,18-11 0,-18 11 0,17-3 0,-17 3 129,33-9-129,-17 1 0,6 3 0,0 1 129,4 1-129,-3-3 129,-3 2-129,2-3 0,-22 7 129,33-5-129,-33 5 129,16-8-129,-16 8 129,0 0-129,0 0 0,0 0 0,0 0 129,0 0-129,0 0-129,0 0 129,0 0 0,0 0 0,0 0-129,11 10 258,-11-10-258,0 0 129,0 0 0,0 0 129,0 0-129,0 0 0,0 0 0,0 0 0,0 0 0,0 0 0,0 0 129,0 0-129,0 0 0,0 0 129,0 0-129,0 0 0,0 0 129,0 0-129,0 0 0,0 0 0,0 0 0,0 0 0,0 0 129,0 0-129,0 0 0,0 0 0,0 0 0,0 0 0,0 0 0,0 0 129,0 0-129,0 0 0,0 0 0,0 0 0,0 0 0,6 18 129,-6-18-129,0 0 0,0 0 0,0 0 0,16 5 0,-16-5 129,0 0-129,0 0 0,0 0 129,0 0-129,0 0 0,0 0 129,0 0-129,0 0 0,0 0 0,0 0 0,0 0 129,0 0-129,0 0 129,0 0-129,0 0 129,0 0-129,0 0 0,0 0-129,0 0-258,-9 15 0,9-15-258,0 0-129,-16 0-258,16 0-774,-18 0-2064,18 0-1548,-22 0-387,22 0-387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6:49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CE5CED6-CBB5-4323-976B-23637D0530D6}" emma:medium="tactile" emma:mode="ink">
          <msink:context xmlns:msink="http://schemas.microsoft.com/ink/2010/main" type="writingRegion" rotatedBoundingBox="7567,7491 8353,6675 8644,6955 7859,7772"/>
        </emma:interpretation>
      </emma:emma>
    </inkml:annotationXML>
    <inkml:traceGroup>
      <inkml:annotationXML>
        <emma:emma xmlns:emma="http://www.w3.org/2003/04/emma" version="1.0">
          <emma:interpretation id="{466647CD-E78E-499B-B71B-785F04A60C6D}" emma:medium="tactile" emma:mode="ink">
            <msink:context xmlns:msink="http://schemas.microsoft.com/ink/2010/main" type="paragraph" rotatedBoundingBox="7567,7491 8353,6675 8644,6955 7859,7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00AB0E-3CD7-4ECD-892C-079F7FEFB511}" emma:medium="tactile" emma:mode="ink">
              <msink:context xmlns:msink="http://schemas.microsoft.com/ink/2010/main" type="line" rotatedBoundingBox="7567,7491 8353,6675 8644,6955 7859,7772"/>
            </emma:interpretation>
          </emma:emma>
        </inkml:annotationXML>
        <inkml:traceGroup>
          <inkml:annotationXML>
            <emma:emma xmlns:emma="http://www.w3.org/2003/04/emma" version="1.0">
              <emma:interpretation id="{DDA766BA-3112-4290-AF73-36246DD9803B}" emma:medium="tactile" emma:mode="ink">
                <msink:context xmlns:msink="http://schemas.microsoft.com/ink/2010/main" type="inkWord" rotatedBoundingBox="7567,7491 8353,6675 8644,6955 7859,7772"/>
              </emma:interpretation>
              <emma:one-of disjunction-type="recognition" id="oneOf0">
                <emma:interpretation id="interp0" emma:lang="de-AT" emma:confidence="0">
                  <emma:literal>nur</emma:literal>
                </emma:interpretation>
                <emma:interpretation id="interp1" emma:lang="de-AT" emma:confidence="0">
                  <emma:literal>ß r</emma:literal>
                </emma:interpretation>
                <emma:interpretation id="interp2" emma:lang="de-AT" emma:confidence="0">
                  <emma:literal>p r</emma:literal>
                </emma:interpretation>
                <emma:interpretation id="interp3" emma:lang="de-AT" emma:confidence="0">
                  <emma:literal>mir</emma:literal>
                </emma:interpretation>
                <emma:interpretation id="interp4" emma:lang="de-AT" emma:confidence="0">
                  <emma:literal>P r</emma:literal>
                </emma:interpretation>
              </emma:one-of>
            </emma:emma>
          </inkml:annotationXML>
          <inkml:trace contextRef="#ctx0" brushRef="#br0">912-388 3096,'0'57'5934,"0"-24"-645,0 16-129,16 7-3225,-16-10-258,4 12-645,-8-12 0,10 0-516,-6-12-129,0-3 0,-2-12-129,2-19-129,-5 20 0,5-20-129,0 0 0,0 0-129,-10-11 0,10-11-129,-3-7 0,1-10-129,2-5-129,-6-8 129,6 0-258,0 1 387,4 2-258,-2 3 387,9 15-387,-6 2 516,1 6 0,5 4 258,-11 19-258,22-23 129,-22 23 0,20-24 0,-20 24 0,18-18 0,-18 18 129,16-17-129,-16 17 0,0 0 0,0 0 129,17-11-129,-17 11-129,0 0 0,0 0 0,0 0 0,22 11 0,-19 6 0,-1 8 129,2 6 0,-8 4 0,10 5-129,-6 0 387,3 2-387,-1-2 258,4 0-258,-3-5 129,3-4-129,-4-11 258,3-2-129,-5-18 0,4 22 0,-4-22 0,0 0 0,0 0 0,0 0-258,0 0-129,0 0-387,0 0-2580,0 0-1806,-15-7-516,15 7-387,-18-24 0</inkml:trace>
          <inkml:trace contextRef="#ctx0" brushRef="#br0" timeOffset="1060.8019">1437-727 258,'17'-4'4773,"-2"-12"-387,-15 16-774,0 0-258,16 0-774,-16 0-516,-4 27-387,2-5-387,1 16-258,1-5-387,0 9-129,0-2-258,0 0 0,0-7-258,0-5 129,5-8-129,-5-20 129,6 20-129,-6-20 0,0 0-129,0 0 129,0 0-258,9-20 129,-9-4-129,0-5 0,0-8 129,-4-3-129,4 0 0,-5 0 129,-1 5-129,2 4 129,-1 7 129,1 6-129,4 18 129,-1-16-258,1 16 258,0 0 0,0 0 258,12-9-258,-12 9 129,35 0-129,-13-2 0,2-6-645,12 10-1806,-9-2-2193,-8 0-645,-19 0-387,0 0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6:48.0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47AF39-AF67-4A43-9F87-2C4DFA673F33}" emma:medium="tactile" emma:mode="ink">
          <msink:context xmlns:msink="http://schemas.microsoft.com/ink/2010/main" type="writingRegion" rotatedBoundingBox="6361,7969 7212,7197 7633,7661 6782,8433"/>
        </emma:interpretation>
      </emma:emma>
    </inkml:annotationXML>
    <inkml:traceGroup>
      <inkml:annotationXML>
        <emma:emma xmlns:emma="http://www.w3.org/2003/04/emma" version="1.0">
          <emma:interpretation id="{2A648547-3C28-4AA9-8051-B8496AFC6086}" emma:medium="tactile" emma:mode="ink">
            <msink:context xmlns:msink="http://schemas.microsoft.com/ink/2010/main" type="paragraph" rotatedBoundingBox="6361,7969 7212,7197 7633,7661 6782,8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ADA102-254C-45C2-88A5-02FF7696647D}" emma:medium="tactile" emma:mode="ink">
              <msink:context xmlns:msink="http://schemas.microsoft.com/ink/2010/main" type="line" rotatedBoundingBox="6361,7969 7212,7197 7633,7661 6782,8433"/>
            </emma:interpretation>
          </emma:emma>
        </inkml:annotationXML>
        <inkml:traceGroup>
          <inkml:annotationXML>
            <emma:emma xmlns:emma="http://www.w3.org/2003/04/emma" version="1.0">
              <emma:interpretation id="{BA719C5D-B986-4F7E-83B7-3BFAB889EFF4}" emma:medium="tactile" emma:mode="ink">
                <msink:context xmlns:msink="http://schemas.microsoft.com/ink/2010/main" type="inkWord" rotatedBoundingBox="6361,7969 7212,7197 7633,7661 6782,8433"/>
              </emma:interpretation>
              <emma:one-of disjunction-type="recognition" id="oneOf0">
                <emma:interpretation id="interp0" emma:lang="de-AT" emma:confidence="0">
                  <emma:literal>vor</emma:literal>
                </emma:interpretation>
                <emma:interpretation id="interp1" emma:lang="de-AT" emma:confidence="0">
                  <emma:literal>KER</emma:literal>
                </emma:interpretation>
                <emma:interpretation id="interp2" emma:lang="de-AT" emma:confidence="0">
                  <emma:literal>MET</emma:literal>
                </emma:interpretation>
                <emma:interpretation id="interp3" emma:lang="de-AT" emma:confidence="0">
                  <emma:literal>"KER</emma:literal>
                </emma:interpretation>
                <emma:interpretation id="interp4" emma:lang="de-AT" emma:confidence="0">
                  <emma:literal>Nov</emma:literal>
                </emma:interpretation>
              </emma:one-of>
            </emma:emma>
          </inkml:annotationXML>
          <inkml:trace contextRef="#ctx0" brushRef="#br0">3 112 129,'0'-20'4128,"0"20"129,2-16-1032,-2-3-1677,0 19-258,0-22-129,0 22 129,6-20 0,-6 20 0,0 0-516,0 0 0,1-16 0,-1 16-258,0 0 129,0 0-258,0 0 0,0 27 0,0-5 0,0 13 0,-3 1 0,1 12-129,0 3 0,0 2 129,-3-4-258,7 4 129,-2-7-129,1-3 0,1-8 0,4-4-129,-6-9 129,3 2-129,-3-24 0,6 24 129,-6-24-129,0 0 0,2 16 129,-2-16-129,0 0 0,0 0 0,0 0 0,0 0 129,0 0-129,0 16 0,0-16 0,0 0 0,0 0-129,0 0 129,0 0 0,0 0 0,0 0 0,0 0 0,0 0 0,0 0 0,0 0 0,0 0 0,0 0 0,0 0-129,0 0 258,0 0-129,0 0 0,0 0 0,0 0 0,0 0 0,0 0 0,0 0 0,0 0 0,0 0 0,0 0-129,0 0 129,0 0 0,0 0 0,0 0 0,0 0-129,0 0 129,0 0 0,0 0 0,0 0-129,0-16 129,11-4-129,7-2 129,6-5 0,-1-6 129,5-2-129,3-3 129,-2 3-129,-2 2 0,-5 4 0,0 5 129,-6 4-129,-8 4 0,-8 16-129,14-17 129,-14 17 0,0 0 0,0 0-129,0 0 0,0 0-387,-11 22-516,-5-18-774,12 20-1032,-14-17-1032,18-7-1419,-16 26-645,16-26 387</inkml:trace>
          <inkml:trace contextRef="#ctx0" brushRef="#br0" timeOffset="405.6007">184 284 2322,'-11'-19'4644,"11"19"-1161,-11-16-645,11 16-1032,0-20-258,0 20-516,11-35-258,5 17 0,-5-13-258,8 2 0,-5-8 0,8 4 0,-9-1 129,1 6-258,-4 3 129,0 8 129,-6 1-258,-4 16 0,0 0 129,7 22-129,-8 9 0,1 7-129,0 6-129,0 3 129,0 5 0,0-3-129,7-7 0,0-6 0,-1-5 0,5-11-129,-6-3 0,-5-17 129,0 0-258,13 18 129,-13-18-129,0 0-129,0 0-129,0 0-129,0 0-774,0 0-1032,0 0-2580,0 0-516,5-9-645,-5 9 645</inkml:trace>
          <inkml:trace contextRef="#ctx0" brushRef="#br0" timeOffset="1014.0018">266-5 2967,'0'0'2838,"0"0"387,0 0-516,7-14-387,13 5-387,-3-17-258,12 10-129,-7-17-516,11 9 0,-10-7-516,7 13 129,-14-8-387,4 13 258,-20 13-387,13-20-129,-13 20-774,0 0-1161,0 0-2838,0 0-258,-11 10-645,11-10 517</inkml:trace>
          <inkml:trace contextRef="#ctx0" brushRef="#br0" timeOffset="48204.0847">-274 134 2064,'0'0'2838,"-18"-15"129,18 15-516,0 0 129,0 0-387,-10 17-258,10 8-645,0 1-129,0 16-129,0-2-129,0 9-258,0 1-129,0-1 0,-3-7-258,1-4 0,-2-9 0,4-5-258,-1-6 0,1-18 129,0 17-258,0-17 129,0 0 0,20-6-129,-9-10-129,-1-8 129,5-1-129,-4-10-129,5-3 258,-5-6-129,2 2 129,-4 5 0,4 6 0,-7 0 0,-1 11 129,-5 20-129,6-22 129,-6 22-129,0 0 0,0 0 0,0 0 129,0 0-129,0 0 258,12 9-129,-12-9 0,0 0 129,0 0-129,0 0 0,0 0 0,0 0 0,0 0-129,0 0 0,0 0-129,0 0-129,0 0-129,0 0 0,0 0 0,0 0-258,0 0-129,-11 6-774,11-6-2838,0 0-258,-22-6 258</inkml:trace>
          <inkml:trace contextRef="#ctx0" brushRef="#br0" timeOffset="49514.487">32 50 1,'0'0'1289,"0"0"388,0 0 129,-16 0 129,16 0-258,0 0-129,0 0 258,0 0-516,0 22 387,0-22-258,0 46 0,0-15 0,11 12-258,-11-2-129,9 10-129,-5-11-387,5 2 0,-6-9-258,1-6 0,-2-9-129,-2-18 129,5 20-129,-5-20 0,0 0 258,0 0-387,0 0 0,0 0 0,0 0-387,0 0 129,0 0-258,-1-14-129,1 14 129,0 0 129,0-20-129,0 20 258,0 0 0,0 0 258,0 0 0,0 0 0,1 11 129,-1-11-129,6 23 129,-6-23-129,5 20 129,-5-20 0,0 0-129,17 11 129,-17-11 0,27 0 0,-5-7-129,5 0 129,1-8-129,5-1-129,3-1 0,1 1 0,-5-4-129,-6-4 0,-2 2-129,-15-9 129,2 9 0,-11-7 0,-15 0 129,-8-2 0,-9 2 129,-8-1 0,-7 3 129,3 7 129,0-4 0,2 13 0,8-1 0,3 6-129,7 1 129,24 5-129,-22 0-258,22 0 129,0 0 0,0 0 0,11 0 129,5 0 0,8 0 129,9 0 0,3-4 0,8 0 129,-2-5-129,6 4 129,-6-1-387,-4-1-516,0 7-903,-12 0-3096,-2-7-516,-3 3-516,-21 4 258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7:40.0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5AA03A-F75E-4872-9C40-72B85656EF00}" emma:medium="tactile" emma:mode="ink">
          <msink:context xmlns:msink="http://schemas.microsoft.com/ink/2010/main" type="writingRegion" rotatedBoundingBox="6421,9060 8169,8560 9568,13447 7821,13947"/>
        </emma:interpretation>
      </emma:emma>
    </inkml:annotationXML>
    <inkml:traceGroup>
      <inkml:annotationXML>
        <emma:emma xmlns:emma="http://www.w3.org/2003/04/emma" version="1.0">
          <emma:interpretation id="{2E148373-4804-4A2F-86B9-45B30213B48A}" emma:medium="tactile" emma:mode="ink">
            <msink:context xmlns:msink="http://schemas.microsoft.com/ink/2010/main" type="paragraph" rotatedBoundingBox="7337,8798 8169,8560 8337,9148 7505,93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317894-C90D-484A-8D68-EB14CC440B44}" emma:medium="tactile" emma:mode="ink">
              <msink:context xmlns:msink="http://schemas.microsoft.com/ink/2010/main" type="line" rotatedBoundingBox="7337,8798 8169,8560 8337,9148 7505,9386"/>
            </emma:interpretation>
          </emma:emma>
        </inkml:annotationXML>
        <inkml:traceGroup>
          <inkml:annotationXML>
            <emma:emma xmlns:emma="http://www.w3.org/2003/04/emma" version="1.0">
              <emma:interpretation id="{9E2517AD-FD39-4669-AED3-FF0FE208DA4B}" emma:medium="tactile" emma:mode="ink">
                <msink:context xmlns:msink="http://schemas.microsoft.com/ink/2010/main" type="inkWord" rotatedBoundingBox="7337,8798 8169,8560 8337,9148 7505,9386"/>
              </emma:interpretation>
              <emma:one-of disjunction-type="recognition" id="oneOf0">
                <emma:interpretation id="interp0" emma:lang="de-AT" emma:confidence="0">
                  <emma:literal>de"</emma:literal>
                </emma:interpretation>
                <emma:interpretation id="interp1" emma:lang="de-AT" emma:confidence="0">
                  <emma:literal>del</emma:literal>
                </emma:interpretation>
                <emma:interpretation id="interp2" emma:lang="de-AT" emma:confidence="0">
                  <emma:literal>da"</emma:literal>
                </emma:interpretation>
                <emma:interpretation id="interp3" emma:lang="de-AT" emma:confidence="0">
                  <emma:literal>d"</emma:literal>
                </emma:interpretation>
                <emma:interpretation id="interp4" emma:lang="de-AT" emma:confidence="0">
                  <emma:literal>dell</emma:literal>
                </emma:interpretation>
              </emma:one-of>
            </emma:emma>
          </inkml:annotationXML>
          <inkml:trace contextRef="#ctx0" brushRef="#br0">655 1287 2838,'-22'13'5676,"22"-13"-129,-17 29-258,-5-12-3225,19 25-258,-10-6-645,13 13 0,0-3-387,0 9-129,0-8-387,5-5-129,6-11 0,-1-5 0,1-10-129,-11-16 129,21 13-129,-21-13-129,17-24 129,-10-1-129,4-15 0,0-17 0,0-5-129,-6-9 129,1 0 0,-2-1 0,-4 9 129,0 4-129,-4 15 258,-5 12-129,2 6 129,7 26 0,0 0 0,-17 0-129,13 11 129,-1 20-129,-1 5 129,3 12-129,-1 7 0,4 3 129,-2-1 0,2-4-129,0-8 129,2-3-129,4-11 0,-1-7 129,4-8-129,-9-16 0,0 0-129,24 11 129,-24-11 0,22-27-129,-11-4 129,0-9-129,0-2 129,0-4 0,-6 0 0,1 6 0,-6 7 0,0 10 129,0 23-129,0 0 129,-13 0-129,4 18 0,3 11 0,1 4-129,5 7-645,-6-11-1806,6 6-2451,6-6-387,5-10-129,-11-19-645</inkml:trace>
          <inkml:trace contextRef="#ctx0" brushRef="#br0" timeOffset="702.001">1244 1108 3483,'0'0'4902,"0"0"-774,0 0-258,0 0-774,0 42-774,-7-18-387,7 22-258,-4-8-645,4 15-258,-2-6-258,2 3-258,0-8-129,0-8 0,0-10-129,0-7 129,0-17-129,0 0 0,26 1 0,-13-10-129,-2-22 129,3-3-129,-1-8 129,-2-8 0,-4-3-129,-1 0 129,-5 6 0,-1 7 0,-3 9 0,-3 3 0,-3 8 129,9 20 0,0 0-129,0 0 129,0 0-129,-18 24 129,14 11 0,-3 9-129,3 3 0,-3 4 129,7 4-258,-7-4-129,9 6-903,-2-17-3354,5-9-645,6-9-387,-11-22-774</inkml:trace>
        </inkml:traceGroup>
      </inkml:traceGroup>
    </inkml:traceGroup>
    <inkml:traceGroup>
      <inkml:annotationXML>
        <emma:emma xmlns:emma="http://www.w3.org/2003/04/emma" version="1.0">
          <emma:interpretation id="{DD4BE6B5-C5AF-40D2-AB8F-9822D008D28F}" emma:medium="tactile" emma:mode="ink">
            <msink:context xmlns:msink="http://schemas.microsoft.com/ink/2010/main" type="paragraph" rotatedBoundingBox="7508,10634 8257,10227 8504,10681 7754,110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3E5427-CEBD-4053-8E4B-C55608F223C2}" emma:medium="tactile" emma:mode="ink">
              <msink:context xmlns:msink="http://schemas.microsoft.com/ink/2010/main" type="line" rotatedBoundingBox="7508,10634 8257,10227 8504,10681 7754,11088"/>
            </emma:interpretation>
          </emma:emma>
        </inkml:annotationXML>
        <inkml:traceGroup>
          <inkml:annotationXML>
            <emma:emma xmlns:emma="http://www.w3.org/2003/04/emma" version="1.0">
              <emma:interpretation id="{EB07B307-DF31-4C1C-ACE4-F73EF3A8DD18}" emma:medium="tactile" emma:mode="ink">
                <msink:context xmlns:msink="http://schemas.microsoft.com/ink/2010/main" type="inkWord" rotatedBoundingBox="7508,10634 8257,10227 8504,10681 7754,11088"/>
              </emma:interpretation>
              <emma:one-of disjunction-type="recognition" id="oneOf1">
                <emma:interpretation id="interp5" emma:lang="de-AT" emma:confidence="0">
                  <emma:literal>„H</emma:literal>
                </emma:interpretation>
                <emma:interpretation id="interp6" emma:lang="de-AT" emma:confidence="0">
                  <emma:literal>H '</emma:literal>
                </emma:interpretation>
                <emma:interpretation id="interp7" emma:lang="de-AT" emma:confidence="0">
                  <emma:literal>. '</emma:literal>
                </emma:interpretation>
                <emma:interpretation id="interp8" emma:lang="de-AT" emma:confidence="0">
                  <emma:literal>„4</emma:literal>
                </emma:interpretation>
                <emma:interpretation id="interp9" emma:lang="de-AT" emma:confidence="0">
                  <emma:literal>h '</emma:literal>
                </emma:interpretation>
              </emma:one-of>
            </emma:emma>
          </inkml:annotationXML>
          <inkml:trace contextRef="#ctx0" brushRef="#br0" timeOffset="15163.2266">874 2886 903,'0'-24'4644,"0"24"516,0 0-1806,-17 15-774,17 10-516,-13-8-516,13 21-258,-9-7-258,9 16-129,0-5-258,-2 6-129,2-6-129,4-2-258,2-7 0,-1-6-129,1-7 129,-6-20-258,5 20 258,-5-20-258,0 0 0,7-16 0,2-4 0,-7-11-129,7-7 0,-7-8 0,4-3 0,-3-2 0,-3 5 258,0 8 0,0 5 0,-5 9 129,5 24 0,-18-11 0,18 11 129,-20 27 129,7 6-258,4 9 129,-2 4-129,5 7 0,-1-4 0,3 0 0,4-3 0,0-8-258,0-5 129,0-11-129,0-6 258,0-16-387,0 0 258,0 0 0,22-25-129,-16-6 129,-1-9-129,1-6 258,-5-5-258,3 5 258,-4 1-129,0 6 129,-7 7-129,1 6 129,6 26 0,-14-18-129,14 18 0,-17 2 0,12 14-258,5-16-774,-6 44-1161,1-15-2709,5-3-258,0 1-645,5-7 129</inkml:trace>
          <inkml:trace contextRef="#ctx0" brushRef="#br0" timeOffset="15646.8275">1299 2738 5031,'18'0'5160,"-18"0"-258,4 27-1548,5 19-1677,-9-4-645,-2 11-129,2-6-258,0 6 129,0-9-516,0-9 0,-2-10 0,2-8-129,0-17 129,0 0-258,0 0 129,2-19-129,5-13 0,1-10 129,-1-11-258,2-4 129,0-7 129,-2 4-129,-1 9 129,-1 7 0,-1 11 0,-4 10 0,0 23 129,0 0 0,0 23-129,-7 14 129,1 12-258,1 4 0,1 9-387,-3-4-516,7 8-2064,4-6-1935,-3-10-387,5-12-774,-3-5 387</inkml:trace>
        </inkml:traceGroup>
      </inkml:traceGroup>
    </inkml:traceGroup>
    <inkml:traceGroup>
      <inkml:annotationXML>
        <emma:emma xmlns:emma="http://www.w3.org/2003/04/emma" version="1.0">
          <emma:interpretation id="{C9168B1B-5FA5-4654-BCD0-422E3682612C}" emma:medium="tactile" emma:mode="ink">
            <msink:context xmlns:msink="http://schemas.microsoft.com/ink/2010/main" type="paragraph" rotatedBoundingBox="7443,12165 8576,11927 8950,13701 7817,13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2CA860-F666-4995-8295-6061E97E5FA0}" emma:medium="tactile" emma:mode="ink">
              <msink:context xmlns:msink="http://schemas.microsoft.com/ink/2010/main" type="line" rotatedBoundingBox="7758,12127 8560,11891 8657,12218 7855,12455"/>
            </emma:interpretation>
          </emma:emma>
        </inkml:annotationXML>
        <inkml:traceGroup>
          <inkml:annotationXML>
            <emma:emma xmlns:emma="http://www.w3.org/2003/04/emma" version="1.0">
              <emma:interpretation id="{4EA97967-91FD-4083-AAEA-CE8AFE4957BC}" emma:medium="tactile" emma:mode="ink">
                <msink:context xmlns:msink="http://schemas.microsoft.com/ink/2010/main" type="inkWord" rotatedBoundingBox="7758,12127 8560,11891 8657,12218 7855,12455"/>
              </emma:interpretation>
              <emma:one-of disjunction-type="recognition" id="oneOf2">
                <emma:interpretation id="interp10" emma:lang="de-AT" emma:confidence="0">
                  <emma:literal>Sir</emma:literal>
                </emma:interpretation>
                <emma:interpretation id="interp11" emma:lang="de-AT" emma:confidence="0">
                  <emma:literal>si"</emma:literal>
                </emma:interpretation>
                <emma:interpretation id="interp12" emma:lang="de-AT" emma:confidence="0">
                  <emma:literal>se"</emma:literal>
                </emma:interpretation>
                <emma:interpretation id="interp13" emma:lang="de-AT" emma:confidence="0">
                  <emma:literal>nr</emma:literal>
                </emma:interpretation>
                <emma:interpretation id="interp14" emma:lang="de-AT" emma:confidence="0">
                  <emma:literal>Ar</emma:literal>
                </emma:interpretation>
              </emma:one-of>
            </emma:emma>
          </inkml:annotationXML>
          <inkml:trace contextRef="#ctx0" brushRef="#br0" timeOffset="18314.4322">1016 4470 1,'0'0'4772,"-22"-11"130,22 11 129,-4 16-2064,4-16-1290,0 24-516,-1-8-129,6 15-258,-1-7 0,8 13-129,-2-10-258,2 4-129,-1-7 129,6-2-258,-6-4-129,3-2 0,-14-16 129,19 20-129,-19-20 0,0 0 0,0 0 0,0 0-129,0 0 129,-13-16 0,-7 3 0,-4-3 0,-2-6 0,-3 4 0,2 1 0,1 1 0,4 8 0,6-2 0,16 10 0,0 0-129,0 0 129,0 0-129,0 0 129,0 0 0,26-17 0,-5 12 0,7 1 0,1-2 0,4-1 129,0-6-129,0 1 0,-1-1 129,7 0-129,-6-1 129,1 3-129,-1 0 129,-2-2-129,-2 6 0,-1 1 0,-3 4 0,-25 2 129,28-3 0,-28 3 0,0 0 0,0 0 129,11 20-129,-11-20 129,-2 31-258,-6-15 129,1 4-129,2 0 0,-1 0-129,1-3 0,5-17 0,-6 31 0,6-31 0,0 23 0,0-23 0,-5 17 129,5-17 0,0 0 129,-9 16-129,9-16 0,0 0 0,0 0 0,0 0 0,0 0 0,0 0-129,0 0-258,-19 2-645,19-2-1290,0 0-2451,0-9-516,0 9-645,0-35 258</inkml:trace>
          <inkml:trace contextRef="#ctx0" brushRef="#br0" timeOffset="18688.8328">1605 4313 3870,'19'-2'5418,"-19"22"-258,0 0-258,-13 4-3225,11 16-516,0-9-129,2 6-516,-5-5 0,5-1-129,0-9-129,0-2-258,0-20 129,0 0-129,11 11 0,-11-11 129,18-27-258,-7 1 258,0-8-129,-2 1 129,-4-4 0,3 8 129,-5-2 0,-1 13-129,-2 18 129,2-24 0,-2 24-258,0 0-387,0 0-774,0 0-3999,11 17 0,-13 8-258,2 8-774</inkml:trace>
        </inkml:traceGroup>
      </inkml:traceGroup>
      <inkml:traceGroup>
        <inkml:annotationXML>
          <emma:emma xmlns:emma="http://www.w3.org/2003/04/emma" version="1.0">
            <emma:interpretation id="{AAF60D1C-22D6-498D-A510-2D89CD0D3384}" emma:medium="tactile" emma:mode="ink">
              <msink:context xmlns:msink="http://schemas.microsoft.com/ink/2010/main" type="line" rotatedBoundingBox="7753,13634 8604,13455 8669,13760 7817,13940"/>
            </emma:interpretation>
          </emma:emma>
        </inkml:annotationXML>
        <inkml:traceGroup>
          <inkml:annotationXML>
            <emma:emma xmlns:emma="http://www.w3.org/2003/04/emma" version="1.0">
              <emma:interpretation id="{69E1F677-76C1-47E8-983F-7D667B97878D}" emma:medium="tactile" emma:mode="ink">
                <msink:context xmlns:msink="http://schemas.microsoft.com/ink/2010/main" type="inkWord" rotatedBoundingBox="7753,13634 8604,13455 8669,13760 7817,13940"/>
              </emma:interpretation>
              <emma:one-of disjunction-type="recognition" id="oneOf3">
                <emma:interpretation id="interp15" emma:lang="de-AT" emma:confidence="0">
                  <emma:literal>vor</emma:literal>
                </emma:interpretation>
                <emma:interpretation id="interp16" emma:lang="de-AT" emma:confidence="0">
                  <emma:literal>or</emma:literal>
                </emma:interpretation>
                <emma:interpretation id="interp17" emma:lang="de-AT" emma:confidence="0">
                  <emma:literal>Orr</emma:literal>
                </emma:interpretation>
                <emma:interpretation id="interp18" emma:lang="de-AT" emma:confidence="0">
                  <emma:literal>0°</emma:literal>
                </emma:interpretation>
                <emma:interpretation id="interp19" emma:lang="de-AT" emma:confidence="0">
                  <emma:literal>Ger</emma:literal>
                </emma:interpretation>
              </emma:one-of>
            </emma:emma>
          </inkml:annotationXML>
          <inkml:trace contextRef="#ctx0" brushRef="#br0" timeOffset="20716.8364">1021 5970 8127,'-21'18'5418,"4"-2"129,4 14-1548,-9-10-2451,13 20-516,-5-11-258,12 8-258,-4-5-258,6 1 0,-1-7-129,-1-4-129,5-6-129,-3-16 129,19 13 0,-19-13-129,25 0 0,-25 0 0,33-26 0,-17 3 0,1-7 129,-6 1-129,0-4 0,-6 2 129,-3 0 129,-2 8-129,2 6 129,-2 17 0,-20-18 0,20 18 0,-24 0 0,24 0 0,-20 11 0,20-11-129,-11 24 0,11-24 0,0 23 0,0-23 0,17 19 0,-1-14 0,8-3-129,1-2 129,4 0-258,-3-17-387,9 17-903,-15-12-3612,7-1-258,-9-2-129,-1 1-774</inkml:trace>
          <inkml:trace contextRef="#ctx0" brushRef="#br0" timeOffset="21309.6374">1563 5961 2580,'0'0'5676,"11"0"-387,-11 0-129,11 29-2709,-11-29-1419,28 29 0,-17-14-387,11 7-129,-22-22 0,27 27-258,-27-27-258,22 14 129,-22-14 0,0 0 0,0 0-129,9-14 129,-7-3 0,-2 17 0,-22-32 258,22 32 0,-28-28 0,28 28 0,-27-22 0,27 22-129,-22-7 129,22 7-258,0 0 0,0 0-129,0 0 0,17-4-129,-17 4 0,27-5-387,-5 5-387,-22 0-2064,27-2-2193,-5 2-258,-5 2-387,-17-2-258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7:32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E7C183-A41B-4C8D-B14B-A3AD7384B839}" emma:medium="tactile" emma:mode="ink">
          <msink:context xmlns:msink="http://schemas.microsoft.com/ink/2010/main" type="inkDrawing" rotatedBoundingBox="6531,4953 7639,4838 7643,4880 6536,4995" semanticType="underline" shapeName="Other">
            <msink:sourceLink direction="with" ref="{973CE242-DA1B-46A1-ABB4-EBD087DBDAC5}"/>
            <msink:sourceLink direction="with" ref="{B1C17639-F7EB-4BC0-B947-222D58021F98}"/>
          </msink:context>
        </emma:interpretation>
      </emma:emma>
    </inkml:annotationXML>
    <inkml:trace contextRef="#ctx0" brushRef="#br0">-15 113 1677,'0'0'258,"-19"-3"-129,19 3 645,0 0 258,0 0 129,0 0 129,0 0 387,0 0-129,0 0 645,17-2-258,-17 2-258,56 5 0,-17-5-516,25 4 129,3-4-258,26 0-129,-2-11-258,12 2-129,-8-6-258,5 1 129,-11-3-129,-10 5-129,-15-1 0,-10 4 0,-12 1-129,-12-1-387,-5 9-645,-25 0-2193,0 0-1806,0 0-258,0 0-516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7:32.3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C17639-F7EB-4BC0-B947-222D58021F98}" emma:medium="tactile" emma:mode="ink">
          <msink:context xmlns:msink="http://schemas.microsoft.com/ink/2010/main" type="inkDrawing" rotatedBoundingBox="4566,4946 7544,4605 7648,5512 4670,5853" hotPoints="6486,4731 7604,4985 5799,5729 4681,5475" semanticType="enclosure" shapeName="Parallelogram">
            <msink:destinationLink direction="with" ref="{3AE7C183-A41B-4C8D-B14B-A3AD7384B839}"/>
          </msink:context>
        </emma:interpretation>
      </emma:emma>
    </inkml:annotationXML>
    <inkml:trace contextRef="#ctx0" brushRef="#br0">0 660 2967,'0'0'4515,"15"-2"-2580,19-3 0,15-17-258,26 2 129,7-17 258,26 5-516,7-23-129,20 9-258,-7-10-387,10 10 129,-21-5-258,-2 13 0,-16-1-387,-23 12 387,-15 7-516,-19 7 0,-15 4-129,-27 9-129,18 0-645,-29 2-387,-12 29-645,-30-9 0,-8 23 129,-32-3-258,-5 22 387,-23-9 0,-3 9 1032,0-6 387,4-7 645,19-2 387,10-12 0,29-8-129,18-14 516,44-15-387,0 0 0,39-15 0,26-21-129,28-6-129,15-15 0,20-1 0,7-6-387,9 4 129,-3-6-387,-5 6 258,-10 9-258,-13 5 258,-16 10-516,-11 3-129,-9 13-387,-26-10-774,9 23-1548,-13-2-2064,-12-2-387,-2 7 129</inkml:trace>
    <inkml:trace contextRef="#ctx0" brushRef="#br0" timeOffset="-608.401">-907 485 516,'-33'0'3483,"33"0"-774,0 0-387,0 0-258,0 0-129,40-13-129,8-9-258,25 4-387,14-20-258,30 5 258,7-16-387,20-1-129,-5-6-258,2 1 0,-10 2-129,-16 6-129,-22 8 129,-16 8-129,-24 6 0,-17 5-129,-20 12-129,-16 8-129,0 0-129,-36 8-129,-6 14-129,-18-4 0,-8 15 0,-25-2 129,-4 9-258,-12-2 387,0 4 129,-1 0 129,10-9 258,5 0-129,14-9 258,19-6-258,15-2 258,18-9 0,29-7 258,0 0 0,11-16 0,43-8 129,18-9-129,24-5 129,14-7-129,21-3-129,8-8 129,7 6-258,-6-1-129,-8 4-129,-6 1 129,-19 8-258,-8 5-129,-22-5-645,-4 21-774,-30-8-1677,-4 14-1677,-12 5-387,-27 6-258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7:51.7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0D2F34-98CB-40CB-8040-896C16B7BCD4}" emma:medium="tactile" emma:mode="ink">
          <msink:context xmlns:msink="http://schemas.microsoft.com/ink/2010/main" type="inkDrawing" rotatedBoundingBox="4307,16559 6583,5358 10322,6117 8046,17318" semanticType="callout" shapeName="None">
            <msink:sourceLink direction="with" ref="{264C9C2F-398A-4C81-99D1-746C13FC5345}"/>
            <msink:sourceLink direction="with" ref="{2C0B5F27-0FC9-443F-81DE-A1C2C376AE8A}"/>
          </msink:context>
        </emma:interpretation>
      </emma:emma>
    </inkml:annotationXML>
    <inkml:trace contextRef="#ctx0" brushRef="#br0">76 2 1290,'11'44'4128,"-11"-4"-1548,2 32-387,-10 4 129,8 32 0,-14 2-129,14 23-387,-19-11-516,14 13-387,-6-14-387,0-17-258,6-13-258,-1-16-387,6-9-645,-9-24-1032,7 3-903,2-10-1548,0-9-774,0 3 129</inkml:trace>
    <inkml:trace contextRef="#ctx0" brushRef="#br0" timeOffset="-102242.5796">-2406-2563 903,'0'0'774,"0"0"-258,0 0-129,0 0 387,0 31-258,0-4 258,0 10-258,-2 14 129,0 15 516,-2 10 0,-7 19-258,2 20 258,2 17 0,-15 16 129,9 22-129,-12 18 258,12 18 0,-9 13-516,7 13 387,-7-6-516,8 14 129,-3-19-387,6-2 129,-1-17-387,4-8 129,-4-19-258,6-1 0,-1-26-129,1-13 0,-1-15-129,-2-18 0,3-7-387,-5-23-774,11-8-1032,-9-21-1806,6-19-903,3-2-516</inkml:trace>
    <inkml:trace contextRef="#ctx0" brushRef="#br0" timeOffset="-101821.3789">-2600 756 2322,'-15'137'4902,"14"-53"-516,1 17-2193,-8 5-129,8 18-387,-2-9-516,2 15-387,0-1 0,4-3-387,0-3 0,-1 6-129,1 3 129,2 6-129,-6-8 258,0 7-129,0 0 129,0 4-129,0-10 0,0 1-129,0-21 0,3-12-516,-3-15 0,0-15 0,6-12-516,-6-25-387,11 1-516,-11-33-1161,0 0-2064,0 0-258,18-38-387</inkml:trace>
    <inkml:trace contextRef="#ctx0" brushRef="#br0" timeOffset="-95394.1676">-32-3564 2967,'-40'4'5289,"25"27"-129,-1 22-258,1 36-3354,-16 28-516,8 44-258,-10 36 0,2 33-387,-6 26 129,4 14-516,10 4-129,3-13-258,12-7-258,5-31 0,3-26-387,3-42-645,10-29-3354,5-18 258,-12-42-645</inkml:trace>
    <inkml:trace contextRef="#ctx0" brushRef="#br0" timeOffset="-1014.0018">-191-947 1548,'-7'-42'2709,"2"22"-258,5 3-258,0 17-645,0-23 0,0 23-258,0 0-129,20-10-387,-20 10 0,27 28 0,-12 18-258,5 23 129,-9 17-129,3 38 258,-6 7-258,1 26 129,-6 2-258,1 6 0,1-7-387,1-11-387,-1-11-258,1-24-645,12-8-1419,-9-9-1806,2-29-903,4 1 387</inkml:trace>
    <inkml:trace contextRef="#ctx0" brushRef="#br0" timeOffset="-343.2006">-129-870 1032,'0'0'2451,"2"18"-129,4 13 774,-4 7-645,1 28 0,-5 12-387,2 30-129,-11 9-645,11 24 0,-9-1-516,9 14-387,-5-8 0,5-8-258,-2-13 0,2-12-129,0-18 0,-4-8 0,1-12 0,-3-13 0,1-12-258,-3-10-258,8 0-516,-11-22-1032,11-18-1935,0 22-1032,0-22-258</inkml:trace>
    <inkml:trace contextRef="#ctx0" brushRef="#br0" timeOffset="-95815.3683">-2096-2485 1032,'0'0'1161,"0"0"0,3-7 258,-3 7-129,35-22 129,-7 2-129,18-9-387,14-15 516,28-3-258,14-17 258,26-6 0,18-19 0,18 10-129,2-14-129,11 13-387,-18-4-129,-2 13-129,-30 10-129,-14 12-387,-31 16-129,-27 4-903,-9 11-3354,-28 16-516,-18 2-387,0 0 129</inkml:trace>
    <inkml:trace contextRef="#ctx0" brushRef="#br0" timeOffset="-101493.7783">-2551 2973 2064,'-11'70'4773,"6"-12"258,-1 15-2322,-10 4-387,14 23-387,-12-1-516,12 27-258,-7-6-129,9 12-129,-6-10-387,4 6 0,0-6 0,2-7-258,0-7-129,0-13 0,0-9-258,2-15 0,7-7-387,-7-22-387,6 0-129,-8-20-129,10 0-258,-10-22-387,0 0-516,11-11-1032,0-17-129,-7-8-387,0-13 387</inkml:trace>
    <inkml:trace contextRef="#ctx0" brushRef="#br0" timeOffset="514.8009">136 1396 129,'6'107'4515,"-6"-25"387,-10 21-774,-2 15-1419,12 32-774,-15 0-387,15 18-387,-13-11-258,8 5-258,-10-6-129,2-12-516,2-18-387,1-20-258,4-8-645,-5-28-1290,11-14-2193,0-8-387,0-19-516</inkml:trace>
    <inkml:trace contextRef="#ctx0" brushRef="#br0" timeOffset="-100776.177">-2549 4500 2064,'0'-20'3612,"0"34"258,0 26-387,-11 10-645,11 26-903,-2 7-516,1 28-258,-3 8-258,4 21-129,-13 3 0,6 14-129,-6-2 0,2 2-129,-11-4-129,6-8 0,-6-19-258,5-11-129,1-19-129,0-19 0,5-13-258,-6-20-387,14-13 0,3-31-129,0 0 129,-22 0 129,22-17 0,0-19 0,3-1 129,8-6 258,0 6 258,0-1 0,0 7 129,5 11 0,-16 20 258,22-8 0,-22 8 0,19 42 129,-14-5-129,1 21 129,-3 4-129,-1 19 0,-4-1-129,2 6 129,-11-2-129,4 2 0,-8-12-129,3-4 0,-5-17 0,6-9 0,0-13-129,2-9 0,9-22 0,-11 21-129,11-21-129,0 0 0,0 0-129,0 0-129,0-10-129,4-9 0,-4 19-258,0-42 0,7 22 258,-7 0-129,0 20 387,4-31 258,-4 31 129,0 0 387,0 15 258,5 12 129,-5 4-129,0 9 0,-3-3 0,6 8-258,-3-3 129,2 0-258,-2-7 258,6 0-258,-6-8 0,5-1-129,-5-8 0,4 0 0,-4-18-258,0 0-258,2 17-516,-2-17-645,0-15-2322,-6-5-1161,1-2-387,-1 2 0</inkml:trace>
    <inkml:trace contextRef="#ctx0" brushRef="#br0" timeOffset="-93459.7641">202 2758 3096,'-49'148'5934,"21"-24"-516,-8 35-129,1 31-2193,-9-6-903,22 35-903,-14-5-387,17-12-129,-2-21-516,6-20 0,6-30-258,3-17-387,5-10-774,-7-35-3096,8-11-903,9-14-387,-1-5-645</inkml:trace>
    <inkml:trace contextRef="#ctx0" brushRef="#br0" timeOffset="858.0015">185 2745 129,'0'-33'4644,"0"60"258,0 25-129,0 26-2193,-11 10-1161,8 38 129,-15-2-387,8 35-129,-13-8-129,6 15-387,-6-12-129,8-6 0,-2-17-387,-1-8-258,7-7-516,-5-24-1290,18-8-2580,-4-6-387,-2-17-516,10-7 258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7:39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C9FA0B-0DB2-4DAB-9E2D-C43B96296BB4}" emma:medium="tactile" emma:mode="ink">
          <msink:context xmlns:msink="http://schemas.microsoft.com/ink/2010/main" type="writingRegion" rotatedBoundingBox="6873,9027 6973,9598 6753,9636 6652,9066"/>
        </emma:interpretation>
      </emma:emma>
    </inkml:annotationXML>
    <inkml:traceGroup>
      <inkml:annotationXML>
        <emma:emma xmlns:emma="http://www.w3.org/2003/04/emma" version="1.0">
          <emma:interpretation id="{1A5CAAF0-42C5-4270-9FFD-555FB32E6CF0}" emma:medium="tactile" emma:mode="ink">
            <msink:context xmlns:msink="http://schemas.microsoft.com/ink/2010/main" type="paragraph" rotatedBoundingBox="6873,9027 6973,9598 6753,9636 6652,9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81388-8534-4A0C-BC9C-2292D16A1B52}" emma:medium="tactile" emma:mode="ink">
              <msink:context xmlns:msink="http://schemas.microsoft.com/ink/2010/main" type="line" rotatedBoundingBox="6873,9027 6973,9598 6753,9636 6652,9066"/>
            </emma:interpretation>
          </emma:emma>
        </inkml:annotationXML>
        <inkml:traceGroup>
          <inkml:annotationXML>
            <emma:emma xmlns:emma="http://www.w3.org/2003/04/emma" version="1.0">
              <emma:interpretation id="{0067E8D3-6157-45A6-93B5-DE755447BA9F}" emma:medium="tactile" emma:mode="ink">
                <msink:context xmlns:msink="http://schemas.microsoft.com/ink/2010/main" type="inkWord" rotatedBoundingBox="6873,9027 6973,9598 6753,9636 6652,9066"/>
              </emma:interpretation>
              <emma:one-of disjunction-type="recognition" id="oneOf0">
                <emma:interpretation id="interp0" emma:lang="de-AT" emma:confidence="0">
                  <emma:literal>*</emma:literal>
                </emma:interpretation>
                <emma:interpretation id="interp1" emma:lang="de-AT" emma:confidence="0">
                  <emma:literal>b</emma:literal>
                </emma:interpretation>
                <emma:interpretation id="interp2" emma:lang="de-AT" emma:confidence="0">
                  <emma:literal>€</emma:literal>
                </emma:interpretation>
                <emma:interpretation id="interp3" emma:lang="de-AT" emma:confidence="0">
                  <emma:literal>l</emma:literal>
                </emma:interpretation>
                <emma:interpretation id="interp4" emma:lang="de-AT" emma:confidence="0">
                  <emma:literal>¥</emma:literal>
                </emma:interpretation>
              </emma:one-of>
            </emma:emma>
          </inkml:annotationXML>
          <inkml:trace contextRef="#ctx0" brushRef="#br0">-41 1612 4644,'-5'42'5160,"-1"-16"0,6 3-387,0 15-3483,0-10-387,0 6-258,0-7 0,0 0-258,0-13 0,0 0-129,0-20 129,0 0-258,0 0 0,0 0 0,-5-22 0,1-9-129,-3-12 0,3-12-129,1-5 129,-5-6 129,1 2 129,0 7-129,-4 8 129,2 15 0,-2 6 0,11 28 0,-18-5 0,8 17-129,5 10 0,-4 11-129,2 6 0,3 2-129,0 7 129,1-4-129,3 0-387,-2-8-258,11 8-1161,-5-17-2322,12 1-1032,0-5-387,4-6-387</inkml:trace>
          <inkml:trace contextRef="#ctx0" brushRef="#br0" timeOffset="-577.201">-24 1428 1806,'2'-26'5031,"-2"26"-774,0 17-774,3 21-516,-3-5-774,0 23-387,0-6-516,0 17 0,-2-10-516,1 1-387,1-10-129,1-10-129,-1-9-129,0-3 0,0-26 0,4 16 0,-4-16 0,0 0-129,0 0 0,0-16-258,2-6 0,-4-15-258,2-3 0,2-9-129,-2-6 129,2 0 258,-2 8 129,-2 3 129,-2 9 129,4 17 258,0 18 258,0 0 0,-5 31 129,5 11-129,-4 4-129,6 9-129,-4-3 258,0 3-258,4-9-129,7-4-129,-1-9 129,1-10-129,-2-6 0,-7-17 0,16 16 0,-16-16 129,17 0-129,-17 0 0,0 0 0,14-9 0,-8-7 0,-6-6 0,0-2-129,0-3 0,-6 1 0,-3-3 0,2 11 0,-4-6 0,11 24 129,-20-24-258,20 24 129,-16-2 129,16 2-129,0 0 129,-20 10-129,20-10 0,-15 16 129,15-16-129,-11 18 129,11-18 0,0 0-129,-16 22 129,16-22 0,0 0-258,0 0-645,-17 6-1161,17-6-2709,0 0-387,0 0-258,6-13 388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6:23.2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4D94EFF-5D9A-49F0-9514-9BD689D177E3}" emma:medium="tactile" emma:mode="ink">
          <msink:context xmlns:msink="http://schemas.microsoft.com/ink/2010/main" type="writingRegion" rotatedBoundingBox="1941,7226 7255,8086 5773,17243 459,16384"/>
        </emma:interpretation>
      </emma:emma>
    </inkml:annotationXML>
    <inkml:traceGroup>
      <inkml:annotationXML>
        <emma:emma xmlns:emma="http://www.w3.org/2003/04/emma" version="1.0">
          <emma:interpretation id="{AA165D7A-0CE2-4E97-B306-19C12B138B89}" emma:medium="tactile" emma:mode="ink">
            <msink:context xmlns:msink="http://schemas.microsoft.com/ink/2010/main" type="paragraph" rotatedBoundingBox="3346,7584 5550,7702 5512,8414 3307,82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731FD2-3FE9-4356-9FBD-10B107642ECF}" emma:medium="tactile" emma:mode="ink">
              <msink:context xmlns:msink="http://schemas.microsoft.com/ink/2010/main" type="line" rotatedBoundingBox="3346,7584 5550,7702 5512,8414 3307,8296"/>
            </emma:interpretation>
          </emma:emma>
        </inkml:annotationXML>
        <inkml:traceGroup>
          <inkml:annotationXML>
            <emma:emma xmlns:emma="http://www.w3.org/2003/04/emma" version="1.0">
              <emma:interpretation id="{9E03E709-6E20-472B-BEB0-117AE4355D74}" emma:medium="tactile" emma:mode="ink">
                <msink:context xmlns:msink="http://schemas.microsoft.com/ink/2010/main" type="inkWord" rotatedBoundingBox="3346,7584 5550,7702 5512,8414 3307,8296">
                  <msink:destinationLink direction="with" ref="{8DFB85D1-6486-45C9-B6B8-5BF051F7DF21}"/>
                </msink:context>
              </emma:interpretation>
              <emma:one-of disjunction-type="recognition" id="oneOf0">
                <emma:interpretation id="interp0" emma:lang="de-AT" emma:confidence="0">
                  <emma:literal>DM</emma:literal>
                </emma:interpretation>
                <emma:interpretation id="interp1" emma:lang="de-AT" emma:confidence="0">
                  <emma:literal>B m n</emma:literal>
                </emma:interpretation>
                <emma:interpretation id="interp2" emma:lang="de-AT" emma:confidence="0">
                  <emma:literal>B m M</emma:literal>
                </emma:interpretation>
                <emma:interpretation id="interp3" emma:lang="de-AT" emma:confidence="0">
                  <emma:literal>DM.</emma:literal>
                </emma:interpretation>
                <emma:interpretation id="interp4" emma:lang="de-AT" emma:confidence="0">
                  <emma:literal>B m m</emma:literal>
                </emma:interpretation>
              </emma:one-of>
            </emma:emma>
          </inkml:annotationXML>
          <inkml:trace contextRef="#ctx0" brushRef="#br0">7-11 387,'20'1'4644,"-20"-1"-129,0 0-1677,8 19-774,-8-19 0,0 44-387,-2-19 0,2 15-645,-7-1-387,3 4 0,-3-4-258,7-1 129,0-5-258,0 0 0,1-8-258,9-3 0,-10-22 0,29 26 0,-11-19 0,0-3 0,6-4-258,-2-6 0,5-8-258,-6-5-129,6 5-129,-12-14-129,5 6 0,-17-10-129,1 4 129,-6-1 129,-9 3 258,-7-3 516,-2 0 516,0 13-129,-4-4 258,24 20 387,-33-24-258,33 24-129,-18-7-129,18 7-258,0 0-129,0 0 0,14 7-258,7-4 129,4 5-129,6-5 129,4 5 129,3-1-129,3-3 0,-7 1 129,-1-3 0,-5 2 0,-8 1 0,-2 2 129,-18-7 0,16 22 129,-16-5 0,-3 8 258,-5 1-258,-3 10 0,-5 1 0,0 7-129,-1 1-258,-5-5-645,11 10-1548,-7-5-2580,-2-3-387,0 0-645,-10-2 258</inkml:trace>
          <inkml:trace contextRef="#ctx0" brushRef="#br0" timeOffset="-655.2012">-755 7 1806,'0'0'4902,"0"16"129,0 4-1677,0 21-1032,-11-7-774,6 17-516,-8-5 0,11 3-258,-5-5-387,7-4 0,-2-11-258,2-3 0,0-26 129,11 24-258,-11-24 0,27 0-258,-8-6 0,3-10-129,0-3-129,-2-8-129,2 2-258,-10-17-258,8 5-387,-14-16-516,7 9 0,-13-16 0,-2 13 387,-9-3 645,2 8 774,-8 11 774,1 8 387,16 23 774,-38-13 258,38 13-129,-32 16-258,27 6-516,0-5-387,5 6-258,3-4-258,12-1-129,7-5 0,1-1 0,9-6 129,-3-2-129,7-4 129,-3 0-129,0 0 0,-5-2 0,-5 2 129,-3 0-129,-3 0 129,-17 0 0,0 0 0,7 27 258,-9-9-129,-3 12 258,-12-5-129,12 10 0,-12-2 0,12 1 0,0-10-129,5 3-258,0-7-129,0-20-387,5 31-774,-5-31-1161,16 0-2193,3 0-387,1-3-516</inkml:trace>
          <inkml:trace contextRef="#ctx0" brushRef="#br0" timeOffset="-1326.0021">-1731-70 1161,'-2'-33'4515,"2"33"258,0 0-1806,0 24-1290,0 2-129,-1 23-516,-3-3 0,4 14-258,-2-5-258,2 1-258,0-5-129,0-11 0,0-3 0,-2-10-129,8-7 0,-6-20-258,16 24-129,-16-24-387,28 0-258,-28 0-129,33-15-516,-24-10 129,11 5 129,-11-17-129,-2-1 258,-9-4 516,4-5 258,-7 1 774,-15 4 645,3 7 387,-7-3 0,10 16 0,-3-3 129,17 25 0,-20-21-258,20 21-516,0 0-129,15-7 0,0 2-129,8 5 0,8 0 0,11 0 0,-1-4 0,6 4-129,-5-2 0,0 2-129,-7 0 0,0-2 129,-13 6 0,0 5-129,-22-9 129,23 28-129,-21-7 258,4 5-258,-6 1 0,0 6 0,0 4 0,-6-4 0,-3-1-129,-2 1 129,-5-5 0,-1-5 0,-5-3-129,-3 0 129,1-7 0,-7-2 129,2-4-129,-3-1 0,3-2 0,9-3 0,-2-1-129,6 0-129,16 0-258,-17-7-516,17 7-903,0 0-1290,17-2-2193,10 2-129,-1-5-387</inkml:trace>
        </inkml:traceGroup>
      </inkml:traceGroup>
    </inkml:traceGroup>
    <inkml:traceGroup>
      <inkml:annotationXML>
        <emma:emma xmlns:emma="http://www.w3.org/2003/04/emma" version="1.0">
          <emma:interpretation id="{E12E1CF5-16DE-4130-9DDB-F69451934E0F}" emma:medium="tactile" emma:mode="ink">
            <msink:context xmlns:msink="http://schemas.microsoft.com/ink/2010/main" type="paragraph" rotatedBoundingBox="1712,8643 6058,9346 5968,9906 1621,9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73AACD-B01A-4668-B210-1521A2F51FB4}" emma:medium="tactile" emma:mode="ink">
              <msink:context xmlns:msink="http://schemas.microsoft.com/ink/2010/main" type="inkBullet" rotatedBoundingBox="1681,8835 1747,8846 1732,8938 1666,8928"/>
            </emma:interpretation>
            <emma:one-of disjunction-type="recognition" id="oneOf1">
              <emma:interpretation id="interp5" emma:lang="de-AT" emma:confidence="0">
                <emma:literal>.</emma:literal>
              </emma:interpretation>
              <emma:interpretation id="interp6" emma:lang="de-AT" emma:confidence="0">
                <emma:literal>'</emma:literal>
              </emma:interpretation>
              <emma:interpretation id="interp7" emma:lang="de-AT" emma:confidence="0">
                <emma:literal>f</emma:literal>
              </emma:interpretation>
              <emma:interpretation id="interp8" emma:lang="de-AT" emma:confidence="0">
                <emma:literal>t</emma:literal>
              </emma:interpretation>
              <emma:interpretation id="interp9" emma:lang="de-AT" emma:confidence="0">
                <emma:literal>L</emma:literal>
              </emma:interpretation>
            </emma:one-of>
          </emma:emma>
        </inkml:annotationXML>
        <inkml:trace contextRef="#ctx0" brushRef="#br0" timeOffset="22261.2391">-3328 1098 10320,'-66'55'5031,"50"-28"-1677,16-27-3225,0 0-5418,16-18-258,39-9-645</inkml:trace>
      </inkml:traceGroup>
      <inkml:traceGroup>
        <inkml:annotationXML>
          <emma:emma xmlns:emma="http://www.w3.org/2003/04/emma" version="1.0">
            <emma:interpretation id="{0367C531-5827-40E5-AD76-3491DC0DBB13}" emma:medium="tactile" emma:mode="ink">
              <msink:context xmlns:msink="http://schemas.microsoft.com/ink/2010/main" type="line" rotatedBoundingBox="3270,8895 6058,9346 5968,9906 3180,9455"/>
            </emma:interpretation>
          </emma:emma>
        </inkml:annotationXML>
        <inkml:traceGroup>
          <inkml:annotationXML>
            <emma:emma xmlns:emma="http://www.w3.org/2003/04/emma" version="1.0">
              <emma:interpretation id="{B469080C-05DC-4C42-8B3B-96DA150837DB}" emma:medium="tactile" emma:mode="ink">
                <msink:context xmlns:msink="http://schemas.microsoft.com/ink/2010/main" type="inkWord" rotatedBoundingBox="3270,8895 4189,9043 4101,9586 3182,9437"/>
              </emma:interpretation>
              <emma:one-of disjunction-type="recognition" id="oneOf2">
                <emma:interpretation id="interp10" emma:lang="de-AT" emma:confidence="0">
                  <emma:literal>'D</emma:literal>
                </emma:interpretation>
                <emma:interpretation id="interp11" emma:lang="de-AT" emma:confidence="0">
                  <emma:literal>"D</emma:literal>
                </emma:interpretation>
                <emma:interpretation id="interp12" emma:lang="de-AT" emma:confidence="0">
                  <emma:literal>ID</emma:literal>
                </emma:interpretation>
                <emma:interpretation id="interp13" emma:lang="de-AT" emma:confidence="0">
                  <emma:literal>.D</emma:literal>
                </emma:interpretation>
                <emma:interpretation id="interp14" emma:lang="de-AT" emma:confidence="0">
                  <emma:literal>„D</emma:literal>
                </emma:interpretation>
              </emma:one-of>
            </emma:emma>
          </inkml:annotationXML>
          <inkml:trace contextRef="#ctx0" brushRef="#br0" timeOffset="21637.238">-1757 1155 9417,'-31'47'4902,"24"-30"-1032,-15-17-2322,22 0-6450,0 0-516,0 0-387</inkml:trace>
          <inkml:trace contextRef="#ctx0" brushRef="#br0" timeOffset="826.8013">-1290 1372 4515,'-16'-6'5031,"16"6"-1290,0 0-516,0 0-903,-18-9-645,18 18-516,0-9-129,0 35-129,0-8-258,2 14 0,1 1-258,8 3 0,-5 1-129,5-6-129,-8-5-129,8-6 129,-5-11-129,-6-18 0,7 22-129,-7-22 129,0 0 0,0 0-129,0-20 0,0 0 0,0-13 0,-5 0 0,-5-11 129,3 0-129,-2 3 0,2 4 0,-2 8 0,3 1 0,6 12 129,0 16-129,0-20-129,0 20 129,33-7 129,-11 3-129,11 4 129,0 0 0,5 5 129,0 3-129,4-6 129,-7 9-129,-2-6 0,-6 4 258,-6-2-129,-21-7 0,22 21 0,-22-21 0,9 31 0,-8-10 129,-1 9-129,0-1 0,-3 4-129,-6 3 129,-2 1-129,0-4 129,-2-2 0,-2-6 0,-1-7 0,-4 2 0,-4-9 0,2-2 0,-3-5 0,1-2-129,-4-2 129,6-2-258,2-5-129,2-10-516,18 17-2451,0 0-1806,0-27-387,0 27-645,16-20 258</inkml:trace>
        </inkml:traceGroup>
        <inkml:traceGroup>
          <inkml:annotationXML>
            <emma:emma xmlns:emma="http://www.w3.org/2003/04/emma" version="1.0">
              <emma:interpretation id="{F9C67447-AB7C-467D-B2A8-EBCEA921269A}" emma:medium="tactile" emma:mode="ink">
                <msink:context xmlns:msink="http://schemas.microsoft.com/ink/2010/main" type="inkWord" rotatedBoundingBox="4722,9192 6048,9407 5968,9906 4642,9691"/>
              </emma:interpretation>
              <emma:one-of disjunction-type="recognition" id="oneOf3">
                <emma:interpretation id="interp15" emma:lang="de-AT" emma:confidence="0">
                  <emma:literal>^</emma:literal>
                </emma:interpretation>
                <emma:interpretation id="interp16" emma:lang="de-AT" emma:confidence="0">
                  <emma:literal>°</emma:literal>
                </emma:interpretation>
                <emma:interpretation id="interp17" emma:lang="de-AT" emma:confidence="0">
                  <emma:literal>G</emma:literal>
                </emma:interpretation>
                <emma:interpretation id="interp18" emma:lang="de-AT" emma:confidence="0">
                  <emma:literal>M</emma:literal>
                </emma:interpretation>
                <emma:interpretation id="interp19" emma:lang="de-AT" emma:confidence="0">
                  <emma:literal>g</emma:literal>
                </emma:interpretation>
              </emma:one-of>
            </emma:emma>
          </inkml:annotationXML>
          <inkml:trace contextRef="#ctx0" brushRef="#br0" timeOffset="3198.0056">-379 1604 3354,'20'0'5418,"-20"0"-129,0 14-1032,0-14-1806,0 0-774,-9 20-129,9 2-387,-4-5-387,4 10-129,-6-3-258,8 7 0,-2-2-129,2 2-129,9-4 0,2 1 0,9-6-129,3-8 0,8-3 0,0-5 0,2-6-129,1 0 129,-3-8-129,-5-4-129,-6-1 0,-6-6-129,1 7-258,-16-10-129,-1 22-903,4-39-774,-4 39-1032,-22-41-1032,7 17 129,-8-11 516,8 15 1161,-9-7 1290,6 5 1290,18 22 1419,-33-31 1806,33 31 1161,-20-17-258,20 17-774,0 0-1032,0 0-645,0 0-387,0 0-387,27 0-258,3 0-129,6 0-129,8 2 0,0-2 0,2 2-129,-4 0 0,2 1 0,-15-1 129,2 6 0,-15-3 129,-16-5-129,17 26 129,-12-3 0,-7 1 0,-1 11 0,-5-1-129,-1 7 0,-2 1-129,4-1 0,-4-2 0,4-3-129,5-5-129,2-5-516,0-2-129,0-24-1290,26 9-1548,-5-9-1935,7-15-129,5-10-387</inkml:trace>
          <inkml:trace contextRef="#ctx0" brushRef="#br0" timeOffset="3728.4065">575 1604 387,'20'-6'4773,"-20"6"387,0 0-1419,1 9-903,-1-9-645,0 33-387,0-33-258,4 40-258,-4-20-387,6 6-387,-1-2-129,6 1-129,0-8-129,5-1 129,3-1-129,6-4 0,-1-2 0,2 0 0,-1-6-129,3 1 0,-3-4-129,-1-2-129,-2 2-129,-22 0-258,31-14-258,-24-3 0,-7 17-258,0-29 129,0 29 0,-11-38 129,0 21 387,-5-6 129,0 4 387,16 19 387,-30-33 129,30 33 129,-16-16 0,16 16 129,0 0 0,0 0-129,5 13 0,8 7 0,-4-4 0,10 12-129,-10-3 0,7 12 0,-9-10-129,6 11 0,-7-5-129,-3 7 0,1-3-258,-4-6-516,2 9-1032,-6-9-3612,-1-4-387,-4 1 0,-1-1-774</inkml:trace>
        </inkml:traceGroup>
      </inkml:traceGroup>
    </inkml:traceGroup>
    <inkml:traceGroup>
      <inkml:annotationXML>
        <emma:emma xmlns:emma="http://www.w3.org/2003/04/emma" version="1.0">
          <emma:interpretation id="{D746C270-5907-42D7-B6CA-687578F26DE1}" emma:medium="tactile" emma:mode="ink">
            <msink:context xmlns:msink="http://schemas.microsoft.com/ink/2010/main" type="paragraph" rotatedBoundingBox="2679,10394 5990,11010 5901,11487 2591,108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090383-BA82-4F10-A755-5BD21E322EAD}" emma:medium="tactile" emma:mode="ink">
              <msink:context xmlns:msink="http://schemas.microsoft.com/ink/2010/main" type="inkBullet" rotatedBoundingBox="2679,10394 2810,10419 2795,10497 2665,10473"/>
            </emma:interpretation>
            <emma:one-of disjunction-type="recognition" id="oneOf4">
              <emma:interpretation id="interp20" emma:lang="de-AT" emma:confidence="0">
                <emma:literal>_</emma:literal>
              </emma:interpretation>
              <emma:interpretation id="interp21" emma:lang="de-AT" emma:confidence="0">
                <emma:literal>~</emma:literal>
              </emma:interpretation>
              <emma:interpretation id="interp22" emma:lang="de-AT" emma:confidence="0">
                <emma:literal>-</emma:literal>
              </emma:interpretation>
              <emma:interpretation id="interp23" emma:lang="de-AT" emma:confidence="0">
                <emma:literal>„</emma:literal>
              </emma:interpretation>
              <emma:interpretation id="interp24" emma:lang="de-AT" emma:confidence="0">
                <emma:literal>&gt;</emma:literal>
              </emma:interpretation>
            </emma:one-of>
          </emma:emma>
        </inkml:annotationXML>
        <inkml:trace contextRef="#ctx0" brushRef="#br0" timeOffset="-41870.4736">-2266 2671 129,'-44'15'4773,"22"-4"129,-5-4-1419,3-7-1419,24 0 0,-25 7-645,25-7-516,0 0-645,0 0-1032,0 0-3612,0 0-258,0 0-645,10 17 388</inkml:trace>
      </inkml:traceGroup>
      <inkml:traceGroup>
        <inkml:annotationXML>
          <emma:emma xmlns:emma="http://www.w3.org/2003/04/emma" version="1.0">
            <emma:interpretation id="{3A52A174-7064-4386-98EF-B34B75A17E5B}" emma:medium="tactile" emma:mode="ink">
              <msink:context xmlns:msink="http://schemas.microsoft.com/ink/2010/main" type="line" rotatedBoundingBox="3795,10622 5986,11029 5901,11487 3710,11079"/>
            </emma:interpretation>
          </emma:emma>
        </inkml:annotationXML>
        <inkml:traceGroup>
          <inkml:annotationXML>
            <emma:emma xmlns:emma="http://www.w3.org/2003/04/emma" version="1.0">
              <emma:interpretation id="{EB200A89-4A5B-4546-9472-C777D9B561D1}" emma:medium="tactile" emma:mode="ink">
                <msink:context xmlns:msink="http://schemas.microsoft.com/ink/2010/main" type="inkWord" rotatedBoundingBox="3766,10775 4082,10834 4026,11138 3710,11079"/>
              </emma:interpretation>
              <emma:one-of disjunction-type="recognition" id="oneOf5">
                <emma:interpretation id="interp25" emma:lang="de-AT" emma:confidence="0">
                  <emma:literal>o</emma:literal>
                </emma:interpretation>
                <emma:interpretation id="interp26" emma:lang="de-AT" emma:confidence="0">
                  <emma:literal>0</emma:literal>
                </emma:interpretation>
                <emma:interpretation id="interp27" emma:lang="de-AT" emma:confidence="0">
                  <emma:literal>O</emma:literal>
                </emma:interpretation>
                <emma:interpretation id="interp28" emma:lang="de-AT" emma:confidence="0">
                  <emma:literal>D</emma:literal>
                </emma:interpretation>
                <emma:interpretation id="interp29" emma:lang="de-AT" emma:confidence="0">
                  <emma:literal>@</emma:literal>
                </emma:interpretation>
              </emma:one-of>
            </emma:emma>
          </inkml:annotationXML>
          <inkml:trace contextRef="#ctx0" brushRef="#br0" timeOffset="4695.6082">-1328 3149 1161,'0'-20'3483,"4"6"-129,-4 14-516,7-17-129,-7 17-387,0 0-129,0-24-258,0 24-387,0 0-387,0 0 0,7 15-258,1 9-258,-8-4 0,7 13-387,-2-2 258,3 3-387,3 3 129,3-8-387,3 0 258,-1-11-258,1-3 129,5-9 0,-2-3 0,2-3-129,1-2 129,-4-5 0,3-4-129,-6-3 129,1-8-129,-8 0 258,2-6-387,-11-1 258,0 0-129,-6 2 129,-10-4-258,-6-2 387,-6 11-387,-5 2 258,1 7 0,-1 4 0,0 7 129,5 2-129,6 0 129,6 2-129,16-2 0,-20 11 0,20-11-129,0 0 129,0 22-129,0-22 129,0 0-129,18 18 129,-18-18-129,28 7 0,-12-1 0,2-6 0,4 3-129,0 1 129,0 0-258,-4 1 0,8 4 0,-26-9-258,38 35-1290,-32-13-2838,10 2-516,1 3-516,-5-3 516</inkml:trace>
        </inkml:traceGroup>
        <inkml:traceGroup>
          <inkml:annotationXML>
            <emma:emma xmlns:emma="http://www.w3.org/2003/04/emma" version="1.0">
              <emma:interpretation id="{AF22DF2F-F3F5-4270-BC84-8BF59EDF6A9E}" emma:medium="tactile" emma:mode="ink">
                <msink:context xmlns:msink="http://schemas.microsoft.com/ink/2010/main" type="inkWord" rotatedBoundingBox="4746,10799 5986,11029 5919,11391 4679,11160"/>
              </emma:interpretation>
              <emma:one-of disjunction-type="recognition" id="oneOf6">
                <emma:interpretation id="interp30" emma:lang="de-AT" emma:confidence="0">
                  <emma:literal>$</emma:literal>
                </emma:interpretation>
                <emma:interpretation id="interp31" emma:lang="de-AT" emma:confidence="0">
                  <emma:literal>¥</emma:literal>
                </emma:interpretation>
                <emma:interpretation id="interp32" emma:lang="de-AT" emma:confidence="0">
                  <emma:literal>*</emma:literal>
                </emma:interpretation>
                <emma:interpretation id="interp33" emma:lang="de-AT" emma:confidence="0">
                  <emma:literal>4</emma:literal>
                </emma:interpretation>
                <emma:interpretation id="interp34" emma:lang="de-AT" emma:confidence="0">
                  <emma:literal>5</emma:literal>
                </emma:interpretation>
              </emma:one-of>
            </emma:emma>
          </inkml:annotationXML>
          <inkml:trace contextRef="#ctx0" brushRef="#br0" timeOffset="5397.6095">-208 3219 903,'-34'-33'4644,"34"33"645,-17-8-1548,17 8-774,0 0-903,0 0-774,0 0-258,11 0-258,9 11-129,0 0-258,10 6-258,1-5 129,2 1-258,1-2 258,1 6-258,-2-3 258,-4 1-129,-3-4 129,-3 2-129,-23-13 0,22 27-387,-12-5-774,-10-22-2838,0 25-1161,0-25-387,0 20-258</inkml:trace>
          <inkml:trace contextRef="#ctx0" brushRef="#br0" timeOffset="5756.4101">578 3220 3612,'-13'8'5160,"13"-8"-258,-5 34-1677,5-34-903,-11 33-645,11-33-387,-7 39-129,7-39-516,-4 34-258,2-17 0,2-1-129,0-16-129,11 26 0,-11-26-129,18 18 129,-18-18-129,28 14 0,-12-4 0,1-10-387,8 10-387,-25-10-258,39 11-903,-39-11-1161,22 0-2193,-22 0-129,22-5-258</inkml:trace>
          <inkml:trace contextRef="#ctx0" brushRef="#br0" timeOffset="5959.2105">701 3428 1032,'0'0'4773,"0"0"645,0 0-516,0 0-2322,0 0-903,11-9-645,12 11-129,-23-2 0,37 15-258,-15-6-129,0 7 0,-9 4-387,1-3-258,-3 8-645,-11-25-1032,0 39-3096,0-14-387,-5 1-516,-6 3 258</inkml:trace>
          <inkml:trace contextRef="#ctx0" brushRef="#br0" timeOffset="5163.6091">-341 3115 3612,'0'0'5547,"0"0"-387,0 0 0,0 0-3096,0 0-903,0 0 0,0 21-258,0-21 0,-2 42-258,0-18 0,2 3-387,0 1 129,4 3-387,-4-6 129,5 5-129,-3-7 0,6-4-129,-8-19 129,20 23 0,-20-23 0,33 17 0,-12-14 0,7-3 0,-1 0 0,3 0 0,1 0 0,-4 0 0,-3 0-129,-6-3-129,-1 3 0,-17 0-258,16-4-387,-16 4-774,0 0-1290,-9-20-1161,9 20-1419,-28-29-258,8 3 388</inkml:trace>
        </inkml:traceGroup>
      </inkml:traceGroup>
    </inkml:traceGroup>
    <inkml:traceGroup>
      <inkml:annotationXML>
        <emma:emma xmlns:emma="http://www.w3.org/2003/04/emma" version="1.0">
          <emma:interpretation id="{B017876B-187E-45EB-A23F-DB03E7ABA8C0}" emma:medium="tactile" emma:mode="ink">
            <msink:context xmlns:msink="http://schemas.microsoft.com/ink/2010/main" type="paragraph" rotatedBoundingBox="3747,12107 5899,12490 5800,13044 3648,126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404954A-D73C-4294-8DF5-C75F698F1856}" emma:medium="tactile" emma:mode="ink">
              <msink:context xmlns:msink="http://schemas.microsoft.com/ink/2010/main" type="inkBullet" rotatedBoundingBox="3747,12107 4159,12180 4060,12734 3648,12660"/>
            </emma:interpretation>
            <emma:one-of disjunction-type="recognition" id="oneOf7">
              <emma:interpretation id="interp35" emma:lang="de-AT" emma:confidence="0">
                <emma:literal>D</emma:literal>
              </emma:interpretation>
              <emma:interpretation id="interp36" emma:lang="de-AT" emma:confidence="0">
                <emma:literal>d</emma:literal>
              </emma:interpretation>
              <emma:interpretation id="interp37" emma:lang="de-AT" emma:confidence="0">
                <emma:literal>B</emma:literal>
              </emma:interpretation>
              <emma:interpretation id="interp38" emma:lang="de-AT" emma:confidence="0">
                <emma:literal>n</emma:literal>
              </emma:interpretation>
              <emma:interpretation id="interp39" emma:lang="de-AT" emma:confidence="0">
                <emma:literal>ß</emma:literal>
              </emma:interpretation>
            </emma:one-of>
          </emma:emma>
        </inkml:annotationXML>
        <inkml:trace contextRef="#ctx0" brushRef="#br0" timeOffset="7020.0123">-1325 4503 2838,'0'0'4902,"0"0"-516,-16-16-2064,16 16-387,0 13-516,1 14 129,-1-11-258,6 19-258,-6-4-129,7 11-129,-3-4-387,3 2-258,-5-7 0,3-5-129,1-6-129,-6-22 0,4 20-129,-4-20 0,0 0-129,0-30 0,0 5 129,-8-12-129,5-1 0,-6-15 0,5 6 258,-2-3-129,3 7 129,3 1 129,0 9 0,-2 6 129,2 8-129,0 19 258,22-16-129,-22 16 258,33 0-258,-11 0 129,0 7 0,3 4-129,3 4 129,1 1-129,-4 1 0,-1 4-129,-2 3 129,0 2-129,-2-1 258,-3 8-129,-6 0-129,-4 0 129,4 0-129,-9 7 129,-2 0-129,0-5 129,1 3-129,-2-3 129,-7-8-129,1 2 129,-2-9-129,3-3 129,6-17 0,-16 22-129,16-22 129,-24 1-129,6-1 129,18 0-129,-27 0 0,10-9-129,17 9-516,-29-18-2709,29 18-1548,-2-22-258,2 22-516</inkml:trace>
      </inkml:traceGroup>
      <inkml:traceGroup>
        <inkml:annotationXML>
          <emma:emma xmlns:emma="http://www.w3.org/2003/04/emma" version="1.0">
            <emma:interpretation id="{94204D58-8054-41C3-B99F-FA72D6C048E9}" emma:medium="tactile" emma:mode="ink">
              <msink:context xmlns:msink="http://schemas.microsoft.com/ink/2010/main" type="line" rotatedBoundingBox="4691,12328 5890,12541 5803,13031 4604,12817"/>
            </emma:interpretation>
          </emma:emma>
        </inkml:annotationXML>
        <inkml:traceGroup>
          <inkml:annotationXML>
            <emma:emma xmlns:emma="http://www.w3.org/2003/04/emma" version="1.0">
              <emma:interpretation id="{1125E15B-1985-48DB-81A8-DA94FC2F8303}" emma:medium="tactile" emma:mode="ink">
                <msink:context xmlns:msink="http://schemas.microsoft.com/ink/2010/main" type="inkWord" rotatedBoundingBox="4691,12328 5890,12541 5803,13031 4604,12817"/>
              </emma:interpretation>
              <emma:one-of disjunction-type="recognition" id="oneOf8">
                <emma:interpretation id="interp40" emma:lang="de-AT" emma:confidence="0">
                  <emma:literal>an</emma:literal>
                </emma:interpretation>
                <emma:interpretation id="interp41" emma:lang="de-AT" emma:confidence="0">
                  <emma:literal>m n</emma:literal>
                </emma:interpretation>
                <emma:interpretation id="interp42" emma:lang="de-AT" emma:confidence="0">
                  <emma:literal>My</emma:literal>
                </emma:interpretation>
                <emma:interpretation id="interp43" emma:lang="de-AT" emma:confidence="0">
                  <emma:literal>M</emma:literal>
                </emma:interpretation>
                <emma:interpretation id="interp44" emma:lang="de-AT" emma:confidence="0">
                  <emma:literal>Mus</emma:literal>
                </emma:interpretation>
              </emma:one-of>
            </emma:emma>
          </inkml:annotationXML>
          <inkml:trace contextRef="#ctx0" brushRef="#br0" timeOffset="7706.4135">-404 4733 1935,'0'0'5418,"0"0"-129,-5-16-129,5 16-2193,0 0-1548,-2 14-258,0 14-516,0-5 129,2 14-258,-4-6-129,3 5-129,1-8 0,0-3-129,5-3 0,6-5-129,-11-17 0,24 16 0,-4-16 0,-4 0-258,6-2 0,-5-11-129,5-3-129,-11-13-387,11 5 129,-17-14-387,4 5 129,-11-16 129,1 14 258,-14-3 387,2 10 258,-1 8 258,-3 2 258,17 18 129,-29-11 129,29 11 0,0 0-258,-17 17 0,17-17-387,0 23 0,0-23-129,15 28-129,-15-28 129,35 23 0,-13-12-129,0-2 129,5-1 0,0-1 0,1-2 0,-4 1 0,-2-1 129,-2 5 0,-20-10 129,25 23 0,-19-6 258,-4 8-129,-2-1-129,0 7 129,-6-4-129,1 4-129,1 0-387,-3-14-645,8 12-2064,-1-29-2064,15 22-516,-15-22-258,22 0 259</inkml:trace>
          <inkml:trace contextRef="#ctx0" brushRef="#br0" timeOffset="8268.0145">451 4729 387,'0'0'5160,"8"17"387,-8 5-258,0-22-2193,-11 44-903,-6-22-516,15 14-387,-5-12-516,7 1-129,-3-5-258,3 0-129,0-20 0,16 30-258,-16-30 129,27 12-129,-27-12 129,30 8-129,-10-8-129,-4 0-129,2-2-129,-18 2-129,33-11-258,-24-7-516,8 10-258,-17-17-129,0 25 0,15-48 129,-10 32 129,-5-15 387,2 9 774,-2 6 387,-6-6 774,6 22 258,-5-15 0,5 15 387,0 0-387,5 9 0,-5-9-258,13 22 129,-13-22-258,26 38-258,-15-17 0,9 4-129,-4 1 0,3 3-129,-5-2 0,-3 6-129,-5 5-129,-6-7-516,0 11-903,-20-5-3741,3 3-258,-5-2-258,-7 4-387</inkml:trace>
        </inkml:traceGroup>
      </inkml:traceGroup>
    </inkml:traceGroup>
    <inkml:traceGroup>
      <inkml:annotationXML>
        <emma:emma xmlns:emma="http://www.w3.org/2003/04/emma" version="1.0">
          <emma:interpretation id="{7A1B0923-C928-4A98-B103-DB470336C9CC}" emma:medium="tactile" emma:mode="ink">
            <msink:context xmlns:msink="http://schemas.microsoft.com/ink/2010/main" type="paragraph" rotatedBoundingBox="3521,13680 5736,13916 5675,14486 3460,142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185271A-B82E-45F0-B9FA-890719183700}" emma:medium="tactile" emma:mode="ink">
              <msink:context xmlns:msink="http://schemas.microsoft.com/ink/2010/main" type="line" rotatedBoundingBox="3521,13680 5736,13916 5675,14486 3460,14250"/>
            </emma:interpretation>
          </emma:emma>
        </inkml:annotationXML>
        <inkml:traceGroup>
          <inkml:annotationXML>
            <emma:emma xmlns:emma="http://www.w3.org/2003/04/emma" version="1.0">
              <emma:interpretation id="{577800D8-7FB5-4143-929D-834A7CA8F722}" emma:medium="tactile" emma:mode="ink">
                <msink:context xmlns:msink="http://schemas.microsoft.com/ink/2010/main" type="inkWord" rotatedBoundingBox="3521,13680 5736,13916 5675,14486 3460,14250"/>
              </emma:interpretation>
              <emma:one-of disjunction-type="recognition" id="oneOf9">
                <emma:interpretation id="interp45" emma:lang="de-AT" emma:confidence="0">
                  <emma:literal>Man</emma:literal>
                </emma:interpretation>
                <emma:interpretation id="interp46" emma:lang="de-AT" emma:confidence="0">
                  <emma:literal>Mals</emma:literal>
                </emma:interpretation>
                <emma:interpretation id="interp47" emma:lang="de-AT" emma:confidence="0">
                  <emma:literal>Macs</emma:literal>
                </emma:interpretation>
                <emma:interpretation id="interp48" emma:lang="de-AT" emma:confidence="0">
                  <emma:literal>Mans</emma:literal>
                </emma:interpretation>
                <emma:interpretation id="interp49" emma:lang="de-AT" emma:confidence="0">
                  <emma:literal>Mar</emma:literal>
                </emma:interpretation>
              </emma:one-of>
            </emma:emma>
          </inkml:annotationXML>
          <inkml:trace contextRef="#ctx0" brushRef="#br0" timeOffset="9500.4167">-1564 6020 3354,'9'-17'4902,"-9"17"-1290,3-16-1032,-3 16-129,0 0-387,17 0-258,-17 0-258,2 16-129,-2 8-258,0 11-258,0 5-387,5 11 0,-5 2-129,6 2-129,-5-3-258,5-10 129,-2-1-129,5-10 129,2-11-129,0-4 0,-11-16-129,27 16 129,-27-16-129,28 4 0,-28-4 0,27-11 129,-27 11-129,22-29-129,-15 9 129,-3-4 0,1-1-129,-3-6 0,-4-2 0,-9-2 0,2 4 0,-4-4 0,-1 6 129,3 0 0,-4 3 0,8 6-129,7 20 129,-11-27 129,11 27 0,0-20 0,0 20 0,27-15 0,-8 12 0,6-6 129,3 3-129,-1-1 258,2 0-258,4 3 129,-5-3-129,-1 3 129,-1-2-129,-10 3 0,0-1 129,-16 4 0,22 0 0,-16 17 0,-6 4 0,0 9 0,0 8 129,0 8-129,-6 3 0,1 6 129,-1-4-258,6-6 129,-5 1 0,5-10-129,0-5 129,0-3 0,-2-6-129,2-8 0,0-14 129,0 24-129,0-24 0,0 0 0,0 0-129,0 0-516,-5 16-774,5-16-3741,-6-12-129,6 12-387,7-33-516</inkml:trace>
          <inkml:trace contextRef="#ctx0" brushRef="#br0" timeOffset="10296.0181">-382 6231 903,'-5'-22'4644,"5"22"774,0 0-1935,-2-23-774,2 23-258,0 0-645,0 0 0,0 0-645,0 27-129,0-9-258,-4 12-258,-1-1-129,3 4-129,-6-1 0,3 1-129,3-4 0,2-3 0,0-4 0,-2-4-129,8-1 0,-6-17 0,24 23-129,-8-15 129,4-8-129,2 0 0,2-4 0,-2-9 0,1-5 0,-2-6 0,-3-5-129,-7-4 129,-4-2-129,-5-5 129,-4 0 0,-9 4 0,-3 5 129,-5 1 0,-3 7 0,0 6 0,0 8 0,1 7 129,4 2-129,17 0 0,-22 17 129,22-17-258,-11 27 129,11-27 0,0 26-129,0-26 129,2 18-129,-2-18 0,22 11 129,-22-11-129,37 4 0,-19-4 0,4 0 0,0 0 129,0 0-129,-4 0 129,0 1-129,-1 9 129,-17-10 129,22 32-129,-15-8 129,-4 7 0,-4-2 0,1 6 0,0 0 0,-6-3-129,-3-2 0,4-8-258,3 5-645,2-27-1419,0 0-2451,0 0-645,0 0-129,20 2-387</inkml:trace>
          <inkml:trace contextRef="#ctx0" brushRef="#br0" timeOffset="11029.2194">413 6158 774,'20'-14'4773,"-20"14"516,0 0-1032,0 0-1548,0 0-258,0 0-516,-2 31-129,-10-13-258,10 17-387,-11-2-516,7 10 0,-3-3-387,4 2 0,-3-7-129,5-4 0,1-7-129,-2-2 0,4-6 0,0-16 0,0 24 0,0-24-129,0 0 129,22 14-129,-22-14 0,26 0-129,-26 0 129,27-23-129,-12 3 0,-2-6 0,-1-1 129,-2-2 0,-3-2 0,-3 3 0,-4 1 129,0 5 0,0 5 129,0 17 0,-11-18-129,11 18 129,0 0 0,-22 2-129,22-2 129,-13 13-129,13-13 0,-6 16 0,6-16 0,0 20 0,0-20 0,10 17-129,-10-17 129,23 11 0,-23-11 0,30 5 0,-14-3 0,2-4 0,-1 2 0,-1 0 129,-16 0 0,26 7 0,-26-7 0,16 26 129,-14-4-129,-2 5 129,-2 6-129,2 0 0,-5-2-129,-3-4-387,7 4-516,1-31-3096,-13 26-1290,13-26-258,0 0-645</inkml:trace>
        </inkml:traceGroup>
      </inkml:traceGroup>
    </inkml:traceGroup>
    <inkml:traceGroup>
      <inkml:annotationXML>
        <emma:emma xmlns:emma="http://www.w3.org/2003/04/emma" version="1.0">
          <emma:interpretation id="{6392763C-CDC7-4F56-A7C4-97F60C2117E8}" emma:medium="tactile" emma:mode="ink">
            <msink:context xmlns:msink="http://schemas.microsoft.com/ink/2010/main" type="paragraph" rotatedBoundingBox="3651,15156 5575,15324 5518,15977 3594,158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25B3A74-635B-46DD-A67F-DBB78990D86E}" emma:medium="tactile" emma:mode="ink">
              <msink:context xmlns:msink="http://schemas.microsoft.com/ink/2010/main" type="line" rotatedBoundingBox="3651,15156 5575,15324 5518,15977 3594,15809"/>
            </emma:interpretation>
          </emma:emma>
        </inkml:annotationXML>
        <inkml:traceGroup>
          <inkml:annotationXML>
            <emma:emma xmlns:emma="http://www.w3.org/2003/04/emma" version="1.0">
              <emma:interpretation id="{AD135AE8-E5A2-4D03-9A39-9C66FDBF3776}" emma:medium="tactile" emma:mode="ink">
                <msink:context xmlns:msink="http://schemas.microsoft.com/ink/2010/main" type="inkWord" rotatedBoundingBox="3651,15156 4190,15203 4140,15775 3601,15728"/>
              </emma:interpretation>
              <emma:one-of disjunction-type="recognition" id="oneOf10">
                <emma:interpretation id="interp50" emma:lang="de-AT" emma:confidence="0">
                  <emma:literal>a</emma:literal>
                </emma:interpretation>
                <emma:interpretation id="interp51" emma:lang="de-AT" emma:confidence="0">
                  <emma:literal>M</emma:literal>
                </emma:interpretation>
                <emma:interpretation id="interp52" emma:lang="de-AT" emma:confidence="0">
                  <emma:literal>m</emma:literal>
                </emma:interpretation>
                <emma:interpretation id="interp53" emma:lang="de-AT" emma:confidence="0">
                  <emma:literal>h</emma:literal>
                </emma:interpretation>
                <emma:interpretation id="interp54" emma:lang="de-AT" emma:confidence="0">
                  <emma:literal>H</emma:literal>
                </emma:interpretation>
              </emma:one-of>
            </emma:emma>
          </inkml:annotationXML>
          <inkml:trace contextRef="#ctx0" brushRef="#br0" timeOffset="12464.4219">-1261 7423 387,'0'0'5031,"0"0"258,-11 0-258,-7 7-2580,14 30-258,-16-4-516,15 18-387,-12-6-516,10 10 0,-8-2-258,10 0-258,-1-8 0,4-4-129,-1-12 0,3-7-129,0-6 0,0-16-129,2 22 129,-2-22-129,0 0 0,9-22 129,-6 0-129,-3-5 129,0-6-129,0-5 129,-9-6 0,2 9 0,-4 1 0,-2 4 129,0 10-129,2 0 0,11 20 129,-12-16-129,12 16 129,0 0 0,-6 13-129,6-13 0,0 34 129,2-14-129,-2 4 0,5 0 0,5-1 0,0-4 0,1-3 0,-11-16 0,24 26 0,-24-26-129,28 18 129,-28-18 0,25 15 0,-25-15-129,22 16 129,-22-16 0,18 29 0,-12-9-129,-1 0 129,1-3-129,-1 5 129,1-4 0,-1-2 0,-5-16-129,15 20 0,-15-20 129,18 0-129,-18 0-129,28-16 129,-12-4 0,1-4-258,-3-9 258,4 0-258,-7-5 129,0 0 0,-5-2 129,-1 9-258,-5-2 258,0 11 129,2 2 0,-2 20 0,-7-18 129,7 18 258,0 0-258,0 0 0,-4 21 129,-1-4 0,5 8-129,-2 1 129,2 7 0,0 2-129,0 1 0,5-3 0,-1 0-129,3-2 0,4-6 0,6-5-129,-1-5 129,6-6-129,-2-7 0,-2-2-129,4-4 129,-5-3 0,-4-11-258,-13 18-645,9-31-1032,-9 31-2838,5-28-129,-5 28-645,0-16 646</inkml:trace>
        </inkml:traceGroup>
        <inkml:traceGroup>
          <inkml:annotationXML>
            <emma:emma xmlns:emma="http://www.w3.org/2003/04/emma" version="1.0">
              <emma:interpretation id="{E939E688-9663-4C72-B1FF-74D4179BD7DB}" emma:medium="tactile" emma:mode="ink">
                <msink:context xmlns:msink="http://schemas.microsoft.com/ink/2010/main" type="inkWord" rotatedBoundingBox="4641,15323 5568,15404 5518,15977 4591,15896"/>
              </emma:interpretation>
              <emma:one-of disjunction-type="recognition" id="oneOf11">
                <emma:interpretation id="interp55" emma:lang="de-AT" emma:confidence="0">
                  <emma:literal>Du</emma:literal>
                </emma:interpretation>
                <emma:interpretation id="interp56" emma:lang="de-AT" emma:confidence="0">
                  <emma:literal>DM</emma:literal>
                </emma:interpretation>
                <emma:interpretation id="interp57" emma:lang="de-AT" emma:confidence="0">
                  <emma:literal>Dn</emma:literal>
                </emma:interpretation>
                <emma:interpretation id="interp58" emma:lang="de-AT" emma:confidence="0">
                  <emma:literal>DU</emma:literal>
                </emma:interpretation>
                <emma:interpretation id="interp59" emma:lang="de-AT" emma:confidence="0">
                  <emma:literal>Bn</emma:literal>
                </emma:interpretation>
              </emma:one-of>
            </emma:emma>
          </inkml:annotationXML>
          <inkml:trace contextRef="#ctx0" brushRef="#br0" timeOffset="13026.0229">-387 7651 4257,'-2'-27'4902,"-2"8"0,4 19-1806,0 0-1419,0 0-387,0 0-258,0 0-129,0 0-129,-5 19 129,5 8-258,-4-3 258,4 12-387,-4-1-129,4 9-129,-3-1 0,-1-2-129,-2-3 129,5-2-258,-5-1 129,3-4-129,1-2 129,-4-3-129,1-6 0,1 0 0,2-4 0,2-16 0,-5 26 0,5-26-129,0 0 0,0 0 0,0 0-258,0 0-258,0 0-645,-15-20-1548,15-4-2193,-2-12-516,4-4-387,-4-8 646</inkml:trace>
          <inkml:trace contextRef="#ctx0" brushRef="#br0" timeOffset="13478.4237">-420 7686 1290,'20'-24'4515,"4"8"516,-8 3-1548,10 13-1290,-10-13-645,11 13-129,-8-11-258,12 11-258,-13-7-129,9 7 0,-6-2-258,0 2-129,-21 0 258,30 4-387,-30-4 0,22 20 0,-17-4 0,-1 10-129,-4-1 129,0 8 0,0 7-129,0 8 0,-4-6 0,0 7-129,3-7 0,1 0 0,1-4 0,-1-5 0,6-8 0,-1-3 0,-5-22 0,10 26 129,-10-26-129,0 0 0,0 0 129,0 0-129,-17 9 0,-3-9 0,-4 0 129,-3 0-129,-4-2 0,2 2-129,1 0 129,3 0-258,8 4-516,-1-4-1419,18 0-3096,0 0-129,0 0-129,22-17-645</inkml:trace>
          <inkml:trace contextRef="#ctx0" brushRef="#br0" timeOffset="13977.6245">249 7771 3612,'11'-16'5676,"-11"16"-258,0 0-129,10 13-2838,-10-13-645,0 42-516,-10-15-387,4 11-387,1-5-129,1 7-258,-2-7 0,5-3-129,1-7 0,0-23 0,0 22 0,0-22-129,0 0 129,0 0-258,11 9 0,-11-9 0,18-16-129,-4-15 0,3 2-129,-1-12 129,3 5 0,-5-2 129,3 1 129,-6 10 258,-6 1 129,-5 26 258,7-16-129,-7 16 0,0 0 129,4 27-129,-4-3-129,7 0 0,-3 3-129,2-1-129,5 3-258,-6-13-258,11 8-1161,-16-24-3612,17 24-129,-17-24-387,5 16-387</inkml:trace>
        </inkml:traceGroup>
      </inkml:traceGroup>
    </inkml:traceGroup>
    <inkml:traceGroup>
      <inkml:annotationXML>
        <emma:emma xmlns:emma="http://www.w3.org/2003/04/emma" version="1.0">
          <emma:interpretation id="{5A0CF12F-91E2-4994-BDDF-8D677353FC04}" emma:medium="tactile" emma:mode="ink">
            <msink:context xmlns:msink="http://schemas.microsoft.com/ink/2010/main" type="paragraph" rotatedBoundingBox="3348,16025 5882,16203 5820,17090 3285,169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66EF211-BBEA-46DC-846A-86497F9C703D}" emma:medium="tactile" emma:mode="ink">
              <msink:context xmlns:msink="http://schemas.microsoft.com/ink/2010/main" type="inkBullet" rotatedBoundingBox="3342,16109 3413,16114 3392,16417 3321,16412"/>
            </emma:interpretation>
            <emma:one-of disjunction-type="recognition" id="oneOf12">
              <emma:interpretation id="interp60" emma:lang="de-AT" emma:confidence="0">
                <emma:literal>|</emma:literal>
              </emma:interpretation>
              <emma:interpretation id="interp61" emma:lang="de-AT" emma:confidence="0">
                <emma:literal>'</emma:literal>
              </emma:interpretation>
              <emma:interpretation id="interp62" emma:lang="de-AT" emma:confidence="0">
                <emma:literal>I</emma:literal>
              </emma:interpretation>
              <emma:interpretation id="interp63" emma:lang="de-AT" emma:confidence="0">
                <emma:literal>l</emma:literal>
              </emma:interpretation>
              <emma:interpretation id="interp64" emma:lang="de-AT" emma:confidence="0">
                <emma:literal>K</emma:literal>
              </emma:interpretation>
            </emma:one-of>
          </emma:emma>
        </inkml:annotationXML>
        <inkml:trace contextRef="#ctx0" brushRef="#br0" timeOffset="18439.2324">-1736 8432 4386,'0'0'5547,"0"0"-129,0 0-258,0 26-2322,-6-5-1806,6 12-129,0-3-387,0 2-129,2-2-258,2-3 0,-2-9-129,-2-18 0,5 17 0,-5-17 0,0 0-129,9-13 0,-3-13 0,-1-7-129,1-5 129,-1-6 0,1 1 129,-1-1 0,-5 7 258,0 14 0,0 23 0,0 0 129,-5 1 0,-6 23-129,7 9-387,-3-4-387,7 20-1548,5-10-3096,1-6-129,5-8-516,1-7-387</inkml:trace>
      </inkml:traceGroup>
      <inkml:traceGroup>
        <inkml:annotationXML>
          <emma:emma xmlns:emma="http://www.w3.org/2003/04/emma" version="1.0">
            <emma:interpretation id="{4BB07413-2118-4910-AF35-D85B13CF3420}" emma:medium="tactile" emma:mode="ink">
              <msink:context xmlns:msink="http://schemas.microsoft.com/ink/2010/main" type="line" rotatedBoundingBox="3790,16056 5882,16203 5820,17090 3728,16943"/>
            </emma:interpretation>
          </emma:emma>
        </inkml:annotationXML>
        <inkml:traceGroup>
          <inkml:annotationXML>
            <emma:emma xmlns:emma="http://www.w3.org/2003/04/emma" version="1.0">
              <emma:interpretation id="{9F0E1459-2297-43DB-B50A-AAA47DCB96B3}" emma:medium="tactile" emma:mode="ink">
                <msink:context xmlns:msink="http://schemas.microsoft.com/ink/2010/main" type="inkWord" rotatedBoundingBox="3780,16200 4502,16250 4450,16994 3728,16943"/>
              </emma:interpretation>
              <emma:one-of disjunction-type="recognition" id="oneOf13">
                <emma:interpretation id="interp65" emma:lang="de-AT" emma:confidence="0">
                  <emma:literal>Mo</emma:literal>
                </emma:interpretation>
                <emma:interpretation id="interp66" emma:lang="de-AT" emma:confidence="0">
                  <emma:literal>Aon</emma:literal>
                </emma:interpretation>
                <emma:interpretation id="interp67" emma:lang="de-AT" emma:confidence="0">
                  <emma:literal>Aa*</emma:literal>
                </emma:interpretation>
                <emma:interpretation id="interp68" emma:lang="de-AT" emma:confidence="0">
                  <emma:literal>AT*</emma:literal>
                </emma:interpretation>
                <emma:interpretation id="interp69" emma:lang="de-AT" emma:confidence="0">
                  <emma:literal>A*</emma:literal>
                </emma:interpretation>
              </emma:one-of>
            </emma:emma>
          </inkml:annotationXML>
          <inkml:trace contextRef="#ctx0" brushRef="#br0" timeOffset="16629.6289">-762 8655 3870,'-5'-19'5160,"5"19"-516,0 0-1548,-6 11-774,6 26-516,-3-10-258,3 24-258,-2-5-258,2 14-387,0-5-129,2 1-258,1-10-129,1-9-129,1-8 0,1-9-129,-6-20 129,7 20-258,-7-20 0,0 0 0,0 0-258,20-29-129,-9 5-129,-5-11-129,7-3 129,-2-11 0,5 3 129,-7-7 129,4 11 258,-6 6 258,-1 3 387,-1 11 0,-5 6 258,0 16 0,0 0 0,0 31 129,-2-4-129,2 9-258,-5-1-129,3 9 0,-2 3 0,4-5-258,-1-9 0,1-4-258,0-1 0,0-12 0,0-16 0,7 18-129,-7-18 0,0 0-129,20-12 258,-18-10 0,3-2 129,-5-7 129,0-4 129,-5-3 129,-6-6-129,0 4 258,-11 0 0,7 7 0,-8 8 0,6 4 0,-5 11 0,6 10 0,-4 10-129,7 20 0,2 3-129,-2 10 0,4 7-129,7 1 0,-2-2 129,4-3-258,0-8 129,4-7-129,2-11 0,-6-20 129,11 22-129,-11-22 0,0 0 0,7-7 0,-3-13 0,-3-1 0,3-11 129,-4-1 0,0-9 0,-4-2 0,-7-2 0,-1 3 129,-5 6 0,-1 4 129,-4 8 0,4 12 0,-8 11 0,8 11 0,-4 19 129,5 15-129,-1 7-129,4 8 0,1 0 0,7 1-129,3-8 0,3-5-129,0-14 129,0-8-129,0-24 129,16 17-129,-16-17 0,20-10 0,-9-10 0,0-13 0,-4-7 0,3-7 129,-5-8 0,-5-3 0,0-2 0,-5 5 129,-8 4-129,-4 14 129,1 4 0,-2 15 0,-3 9-129,3 9 129,2 11-387,-1 7-258,17 22-3354,-5-9-1161,3 11-516,2-5-516</inkml:trace>
          <inkml:trace contextRef="#ctx0" brushRef="#br0" timeOffset="15256.8268">-1310 9169 387,'0'0'4902,"0"0"516,0 0-1032,0 0-1419,0 0-774,0 0-645,0 0-258,0 0-258,0 0-129,0 0-387,0 0 0,0 0-258,0 0 0,-7-18 0,7-6-129,0-5-129,0-9 129,0-6 0,2-5 0,3-8-129,-1-1 129,-3 1-129,-1 6 129,0 5-129,0 8 0,0 5 0,0 8 0,0 8 0,0 17 0,2-18 0,-2 18 0,0 0 0,15-18 0,-15 18 0,22-11 0,-22 11 0,24-11 0,-24 11 0,27-16 0,-27 16 0,27-17 0,-27 17 0,26-11 0,-26 11 0,27-9 0,-27 9 0,17-5 0,-17 5 0,16-2 0,-16 2 129,0 0-129,19 0 0,-19 0 0,0 0 129,16 3-129,-16-3 129,27 9-129,-6 2 0,6-7 129,0 2-129,6-1 0,0 1 0,2-1 0,1 2 0,-3-5 0,0 2 0,-5 1 0,-5-3 129,-1 4-129,-2-3 0,-3 4 0,-17-7 129,18 17-129,-18-17 129,9 16-129,-9-16 0,6 24 129,-6-24-129,0 31 0,2-13 0,-2 4 129,0 6-129,0 1 0,0 7 129,1 3-129,-1 1 0,2 2 0,-4-4 0,4-1 0,-4-5 0,2-6 0,0-2 0,0-6 0,0-2 0,0-16 0,0 22 0,0-22 0,0 0 0,-3 18-129,3-18 0,0 0 0,0 0-129,0 0-129,0 0-387,0 0-258,0 0-1032,-6-10-2064,6-14-1290,0-15-258,-1 3-516</inkml:trace>
        </inkml:traceGroup>
        <inkml:traceGroup>
          <inkml:annotationXML>
            <emma:emma xmlns:emma="http://www.w3.org/2003/04/emma" version="1.0">
              <emma:interpretation id="{264C9C2F-398A-4C81-99D1-746C13FC5345}" emma:medium="tactile" emma:mode="ink">
                <msink:context xmlns:msink="http://schemas.microsoft.com/ink/2010/main" type="inkWord" rotatedBoundingBox="5296,16162 5882,16203 5834,16888 5247,16847">
                  <msink:destinationLink direction="with" ref="{2B0D2F34-98CB-40CB-8040-896C16B7BCD4}"/>
                  <msink:destinationLink direction="to" ref="{7CFFA3EC-E2E5-47F1-B4E4-5EF7B1F2DC17}"/>
                </msink:context>
              </emma:interpretation>
              <emma:one-of disjunction-type="recognition" id="oneOf14">
                <emma:interpretation id="interp70" emma:lang="de-AT" emma:confidence="0">
                  <emma:literal>.N</emma:literal>
                </emma:interpretation>
                <emma:interpretation id="interp71" emma:lang="de-AT" emma:confidence="0">
                  <emma:literal>hof.</emma:literal>
                </emma:interpretation>
                <emma:interpretation id="interp72" emma:lang="de-AT" emma:confidence="0">
                  <emma:literal>ho.</emma:literal>
                </emma:interpretation>
                <emma:interpretation id="interp73" emma:lang="de-AT" emma:confidence="0">
                  <emma:literal>„N</emma:literal>
                </emma:interpretation>
                <emma:interpretation id="interp74" emma:lang="de-AT" emma:confidence="0">
                  <emma:literal>„w</emma:literal>
                </emma:interpretation>
              </emma:one-of>
            </emma:emma>
          </inkml:annotationXML>
          <inkml:trace contextRef="#ctx0" brushRef="#br0" timeOffset="17721.6311">220 8414 3999,'0'0'5418,"5"27"0,-5-3-258,0 18-2580,-11-15-1161,11 13-258,-5-7-516,5 4 0,-6-4-258,6-6-129,0-5-129,0-2 129,-2-4-258,4 1 129,-2-17-129,-2 23 0,2-23-129,6 17 129,-6-17 0,0 0-129,0 0 129,0 0-129,16 0 0,-10-13 0,1-11 0,2-3 0,-1-8-129,3-7 129,3 0 0,-1 0 0,0 6 129,-4 3-129,-2 8 129,-1 4 0,-6 21 129,0 0 0,0 0 0,16 13 0,-12 11 0,1 5 0,-5 8 0,4 1-129,-2 0 129,1-5-129,-1-2 0,4-7 0,-3-6 0,-3-18 0,13 18 0,-13-18-129,18 0 0,-18 0 0,26-20-129,-10-5 129,1-3-129,-2-4 129,-5-1-129,-2-2 129,-3 8-129,-5-3-129,0 30-1548,-11-18-2838,11 18-387,-31 0-258,13 6-387</inkml:trace>
          <inkml:trace contextRef="#ctx0" brushRef="#br0" timeOffset="-15132.0266">245 9069 4257,'-16'7'3612,"16"-7"-129,0 0-258,0 0-645,0 0-774,2 18-516,-2-18-516,0 0 0,20 0-129,-20 0 0,23 0 0,-1 2-129,-1-2 258,2 0-258,-1 0 0,9 0-129,-3-11 0,5 4 0,-6-4-129,2 4-129,-1-4 129,-1 0-129,-5 2 0,-2 1-129,-20 8 129,24-9-129,-24 9 0,0 0-129,0 0-258,0 0-516,0 0-3483,0 0-774,-11 8-516,-6-8-645</inkml:trace>
          <inkml:trace contextRef="#ctx0" brushRef="#br0" timeOffset="-12105.6213">723 9118 903,'-2'20'3999,"2"-20"258,0 0-645,0 0-4128,0 0-2967,13-18-645,14 2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7:59.8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C2BD17C-CABC-48F1-A3EA-0C8398165F13}" emma:medium="tactile" emma:mode="ink">
          <msink:context xmlns:msink="http://schemas.microsoft.com/ink/2010/main" type="writingRegion" rotatedBoundingBox="6739,13960 7375,13511 7554,13766 6918,14215"/>
        </emma:interpretation>
      </emma:emma>
    </inkml:annotationXML>
    <inkml:traceGroup>
      <inkml:annotationXML>
        <emma:emma xmlns:emma="http://www.w3.org/2003/04/emma" version="1.0">
          <emma:interpretation id="{A8E455AE-A2C8-46EA-99C9-7F67FD1C943D}" emma:medium="tactile" emma:mode="ink">
            <msink:context xmlns:msink="http://schemas.microsoft.com/ink/2010/main" type="paragraph" rotatedBoundingBox="6739,13960 7375,13511 7554,13766 6918,14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F466A5-2C5D-40ED-A416-20DB141A9A17}" emma:medium="tactile" emma:mode="ink">
              <msink:context xmlns:msink="http://schemas.microsoft.com/ink/2010/main" type="line" rotatedBoundingBox="6739,13960 7375,13511 7554,13766 6919,14215"/>
            </emma:interpretation>
          </emma:emma>
        </inkml:annotationXML>
        <inkml:traceGroup>
          <inkml:annotationXML>
            <emma:emma xmlns:emma="http://www.w3.org/2003/04/emma" version="1.0">
              <emma:interpretation id="{FDE5AF14-D209-4F3C-8A71-651C399C3FDA}" emma:medium="tactile" emma:mode="ink">
                <msink:context xmlns:msink="http://schemas.microsoft.com/ink/2010/main" type="inkWord" rotatedBoundingBox="6739,13960 7375,13511 7554,13766 6919,14215"/>
              </emma:interpretation>
              <emma:one-of disjunction-type="recognition" id="oneOf0">
                <emma:interpretation id="interp0" emma:lang="de-AT" emma:confidence="0">
                  <emma:literal>r,</emma:literal>
                </emma:interpretation>
                <emma:interpretation id="interp1" emma:lang="de-AT" emma:confidence="0">
                  <emma:literal>T,</emma:literal>
                </emma:interpretation>
                <emma:interpretation id="interp2" emma:lang="de-AT" emma:confidence="0">
                  <emma:literal>Tel</emma:literal>
                </emma:interpretation>
                <emma:interpretation id="interp3" emma:lang="de-AT" emma:confidence="0">
                  <emma:literal>Tex</emma:literal>
                </emma:interpretation>
                <emma:interpretation id="interp4" emma:lang="de-AT" emma:confidence="0">
                  <emma:literal>Tek</emma:literal>
                </emma:interpretation>
              </emma:one-of>
            </emma:emma>
          </inkml:annotationXML>
          <inkml:trace contextRef="#ctx0" brushRef="#br0">216 392 4386,'-15'-34'5289,"-5"4"129,4 16-1677,16 14-1161,0 0-516,0 0-645,-22 0-516,22 20-387,-4 0-129,2 13 0,1 0-258,1 3 0,0 1 0,0-1 0,0-5-129,0-7 0,3-8 0,-3-16 0,9 17-129,-9-17 129,0 0 0,8-9 0,-8-10 0,0-3 0,0-3 0,-8-6 0,-3-2 0,-3 0 0,-5 4 0,1 2 0,0 5 0,0 5 129,18 17-129,-28-16 0,28 16 0,-16 2 0,16-2-129,-6 9 129,6-9-129,4 24 129,-4-24-129,27 27 129,-5-18 0,8 0-129,6-7 129,6-2 0,7-18 0,4-4 0,4-9 0,-2-9 0,1-4 0,-7 2 0,-1-6 0,-10 6 0,-7 10 0,-7-1 0,-6 9 0,-5 8 0,-13 16 0,13-24 129,-13 24-129,0 0 0,0 0 0,0 0 129,0 0-258,0 0 129,0 9 0,0-9-129,-6 22 129,6-22 0,-2 25-129,2-25 129,0 24 0,0-24-129,0 18 129,0-18 0,0 0 0,13 22 0,-13-22 0,0 0 0,0 0 0,7 20 0,-7-20 0,0 0 0,0 0 0,0 21 0,0-21 0,0 0-387,0 0-387,0 0-1032,0 0-2322,0 0-1032,0 0-516,0 0-258</inkml:trace>
          <inkml:trace contextRef="#ctx0" brushRef="#br0" timeOffset="327.6005">652 113 5160,'-18'0'5289,"18"0"0,-30 16-1419,1-8-2322,13 17-129,-19-8-258,11 10 129,-18-3-387,10 11-129,-8-4-129,7 1 0,0-8-258,11-2 0,0-7-258,22-15 0,-20 23-258,20-23 129,0 0-129,11 13 129,-11-13-129,27 4 0,-27-4 129,28 0 0,-28 0 0,20 0 0,-20 0-129,0 0 129,0 0-258,0 0-258,-6 22-903,-10-17-3870,16-5 0,0 0-516,0 0-387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8:02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2A0DDA-A0A7-4CD7-ADA5-5D2549C08362}" emma:medium="tactile" emma:mode="ink">
          <msink:context xmlns:msink="http://schemas.microsoft.com/ink/2010/main" type="writingRegion" rotatedBoundingBox="6928,15050 7408,15050 7408,15434 6928,15434"/>
        </emma:interpretation>
      </emma:emma>
    </inkml:annotationXML>
    <inkml:traceGroup>
      <inkml:annotationXML>
        <emma:emma xmlns:emma="http://www.w3.org/2003/04/emma" version="1.0">
          <emma:interpretation id="{E58E97E1-DA62-4082-A18C-236F346C2494}" emma:medium="tactile" emma:mode="ink">
            <msink:context xmlns:msink="http://schemas.microsoft.com/ink/2010/main" type="paragraph" rotatedBoundingBox="6928,15050 7408,15050 7408,15434 6928,154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A51C48-C999-4DEB-BBA7-B9EE21D61B04}" emma:medium="tactile" emma:mode="ink">
              <msink:context xmlns:msink="http://schemas.microsoft.com/ink/2010/main" type="line" rotatedBoundingBox="6928,15050 7408,15050 7408,15434 6928,15434"/>
            </emma:interpretation>
          </emma:emma>
        </inkml:annotationXML>
        <inkml:traceGroup>
          <inkml:annotationXML>
            <emma:emma xmlns:emma="http://www.w3.org/2003/04/emma" version="1.0">
              <emma:interpretation id="{67B077AF-A78B-4CC3-8B1B-D053FBD3E0B3}" emma:medium="tactile" emma:mode="ink">
                <msink:context xmlns:msink="http://schemas.microsoft.com/ink/2010/main" type="inkWord" rotatedBoundingBox="6928,15050 7408,15050 7408,15434 6928,15434"/>
              </emma:interpretation>
              <emma:one-of disjunction-type="recognition" id="oneOf0">
                <emma:interpretation id="interp0" emma:lang="de-AT" emma:confidence="0">
                  <emma:literal>N</emma:literal>
                </emma:interpretation>
                <emma:interpretation id="interp1" emma:lang="de-AT" emma:confidence="0">
                  <emma:literal>.</emma:literal>
                </emma:interpretation>
                <emma:interpretation id="interp2" emma:lang="de-AT" emma:confidence="0">
                  <emma:literal>r</emma:literal>
                </emma:interpretation>
                <emma:interpretation id="interp3" emma:lang="de-AT" emma:confidence="0">
                  <emma:literal>°</emma:literal>
                </emma:interpretation>
                <emma:interpretation id="interp4" emma:lang="de-AT" emma:confidence="0">
                  <emma:literal>t</emma:literal>
                </emma:interpretation>
              </emma:one-of>
            </emma:emma>
          </inkml:annotationXML>
          <inkml:trace contextRef="#ctx0" brushRef="#br0">29 300 7224,'0'0'5547,"0"0"-258,0 0-258,0 0-3483,0 0-645,0 0-129,0 0-129,17 7-258,-17-7-258,16 26 0,-16-26 0,19 25 0,-19-25-129,25 19 0,-25-19 0,24-4 0,-13-14-129,-2-10 129,-4-4 0,-3-10 129,-2 0-129,0-2 0,-5 7 129,-3 1-129,-1 12 129,-2 4 0,11 20-129,-23-9 129,23 9 0,-28 15-129,12 3 0,1 7-129,-1-1 129,5 2 0,4 1-129,1-3 129,2-4-129,14-4 258,6-7-129,8-5 0,3-4 0,6 0 0,5-7 0,4-10 0,-3-5 0,1-3 0,2-4 0,-8-2 0,3-2 0,-4 7 0,-11 1 0,-1 8 0,-21 17 0,22-24 0,-22 24 0,0 0-129,0 0-258,0 0-516,-11 0-1806,11 0-2451,0 0-387,-11 11-129,11-11-516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5" units="in"/>
          <inkml:channel name="Y" type="integer" max="18431" units="in"/>
          <inkml:channel name="F" type="integer" max="32767" units="dev"/>
        </inkml:traceFormat>
        <inkml:channelProperties>
          <inkml:channelProperty channel="X" name="resolution" value="2540.05151" units="1/in"/>
          <inkml:channelProperty channel="Y" name="resolution" value="2540.10474" units="1/in"/>
          <inkml:channelProperty channel="F" name="resolution" value="0" units="1/dev"/>
        </inkml:channelProperties>
      </inkml:inkSource>
      <inkml:timestamp xml:id="ts0" timeString="2015-09-06T20:38:13.9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F5E16C-FF2C-4997-B480-CBF5D57EC85A}" emma:medium="tactile" emma:mode="ink">
          <msink:context xmlns:msink="http://schemas.microsoft.com/ink/2010/main" type="writingRegion" rotatedBoundingBox="9157,14830 6359,16915 5729,16071 8528,13985"/>
        </emma:interpretation>
      </emma:emma>
    </inkml:annotationXML>
    <inkml:traceGroup>
      <inkml:annotationXML>
        <emma:emma xmlns:emma="http://www.w3.org/2003/04/emma" version="1.0">
          <emma:interpretation id="{12495FBB-D536-4836-BD24-77EF45D140C3}" emma:medium="tactile" emma:mode="ink">
            <msink:context xmlns:msink="http://schemas.microsoft.com/ink/2010/main" type="paragraph" rotatedBoundingBox="9157,14830 6359,16915 5729,16071 8528,13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128255-8D9C-478F-B414-2D902856BE4A}" emma:medium="tactile" emma:mode="ink">
              <msink:context xmlns:msink="http://schemas.microsoft.com/ink/2010/main" type="line" rotatedBoundingBox="9157,14830 6359,16915 5729,16071 8528,13985"/>
            </emma:interpretation>
          </emma:emma>
        </inkml:annotationXML>
        <inkml:traceGroup>
          <inkml:annotationXML>
            <emma:emma xmlns:emma="http://www.w3.org/2003/04/emma" version="1.0">
              <emma:interpretation id="{6EA19068-FF38-490B-BC04-08EBAF010A3A}" emma:medium="tactile" emma:mode="ink">
                <msink:context xmlns:msink="http://schemas.microsoft.com/ink/2010/main" type="inkWord" rotatedBoundingBox="9157,14830 6359,16915 5729,16071 8528,13985"/>
              </emma:interpretation>
              <emma:one-of disjunction-type="recognition" id="oneOf0">
                <emma:interpretation id="interp0" emma:lang="de-AT" emma:confidence="0">
                  <emma:literal>*prl</emma:literal>
                </emma:interpretation>
                <emma:interpretation id="interp1" emma:lang="de-AT" emma:confidence="0">
                  <emma:literal>*er</emma:literal>
                </emma:interpretation>
                <emma:interpretation id="interp2" emma:lang="de-AT" emma:confidence="0">
                  <emma:literal>*r</emma:literal>
                </emma:interpretation>
                <emma:interpretation id="interp3" emma:lang="de-AT" emma:confidence="0">
                  <emma:literal>*Er</emma:literal>
                </emma:interpretation>
                <emma:interpretation id="interp4" emma:lang="de-AT" emma:confidence="0">
                  <emma:literal>*url</emma:literal>
                </emma:interpretation>
              </emma:one-of>
            </emma:emma>
          </inkml:annotationXML>
          <inkml:trace contextRef="#ctx0" brushRef="#br0">168 1449 258,'-22'-3'4386,"22"3"0,0 0-1548,-25-10-645,25 10-387,0 0-387,0 0-516,-19-9 0,19 9-387,0 0 0,0 0-258,-20 0-129,20 0-129,-13 15 0,13-15 0,-16 16 0,16-16 0,-16 20 129,16-20 0,-21 17 129,21-17-129,0 0 0,0 0 0,-16 16-129,16-16 0,0 0 129,0 0-129,16 0 0,6 0 129,17-16-129,14-10 129,12-10 0,17-14-129,17-13 258,12-9 0,12-13 0,15-3 129,-6-3 0,4 3-129,-10 6 129,-3 9-129,-14 0 0,-16 17-129,-16 10-129,-13 9 129,-20 8-258,-12 9 129,-13 6-129,-19 14-258,0 0 0,0 0-129,-13 1-129,-15 16 0,1 8-129,-17-3 0,2 13 129,-12-4 0,-1 4 129,-11 1 0,0 2 129,1-3 129,-1 5 258,-1-7 129,6 2 0,7-2 258,1-11 129,13-1-129,7-4 0,16-6 0,17-11 0,0 0-129,0 0 0,8-4 0,23-14-129,9-8 129,13-8 129,9-5 0,14-12-129,6 2 129,11-9 0,1 1 0,-1-3-129,3 5 129,-8 2 0,-4 6-258,-18 7 129,-8 7-129,-14 9 0,-10 6 0,-8 9-258,-26 9 0,22-2-129,-22 2-387,-20 13 0,-8 1-387,5 19 129,-16-9 0,3 12 129,-10-5 0,8 6 258,0-10 129,5-1 258,7-4 258,4-15 387,22-7-258,-18 5 258,18-5 0,11-18 0,16-2 129,6-11-129,22-5 0,2-6 0,6-2 129,5-7-387,3 9 129,-2-2-258,-7 7 258,-7 5-387,-11 2 0,-6 10-516,-10-3-258,5 12-774,-19-9-1806,8 3-1548,2 1-387,-2-1-516</inkml:trace>
          <inkml:trace contextRef="#ctx0" brushRef="#br0" timeOffset="390.0007">2650-726 1548,'5'-27'3870,"-5"27"516,0 0-2322,-2-17-516,2 17 129,0 0-129,0 0-129,-22 0-129,22 0-387,-18 28 0,9 10-258,-11 6 0,9 18-258,-5 7-129,-1 13-645,8 13-516,-11-9-1032,11-2-2580,2-2-387,-4-11-387,1-5 130</inkml:trace>
          <inkml:trace contextRef="#ctx0" brushRef="#br0" timeOffset="3915.6069">894-91 1290,'0'0'1548,"0"0"0,0 0-774,0 0-516,0 0-129,0 0 0,17 9 0,-17-9-129,0 0-129,0 0-129,3 20-129,-3-20-129,0 0-129,8-11-129,-8 11 516,9-25 0,-9 25 1032,11-26 258,-11 26 129,7-16 1032,-7 16-258,4 14 387,-4 14-129,0 21-387,-6 6-129,6 18-258,-11 7-387,11 15-129,-9 0-387,9-6-129,-2-8-129,2-7 0,-2-13-129,2-9-129,6-11 129,1-12-129,-3-9 0,-4-20-129,5 22 129,-5-22-129,0 0 0,8-29 0,-5 3-129,-1-10-129,4-5 129,-6-15-129,0-6-129,0-6 258,3 4 0,-1 2 0,-6 6 129,3 7 129,-3 8 129,2 21 129,2 20 129,0 0 0,0 0 129,0 42 0,0 2-129,0 7 129,0 6 0,0 3-258,0 0 0,6-1-129,-6-10 0,5-7 0,-5-11-129,4-7 0,-4-8 129,0-16-129,0 18 0,0-18-129,0 0 0,0-24 0,-4-1-129,-1-15-129,-3-6 0,-5-12 0,3-1 129,-3-6 0,2 6 0,0 3 129,0 6 0,2 16 258,3 5-129,4 10 129,2 19-129,-3-25 129,3 25 0,9-24 129,7 8-129,6-3 0,7-8 129,10-4 0,3-5 129,7 4-129,6-4 0,-6 9 0,-5 1 0,0 11 129,-12 3-258,-4 8 0,-12 4-129,-16 0 129,22 0-129,-22 0 0,0 0 0,17 2 0,-17-2 0,0 0 0,22 0-129,-22 0 0,21 0-258,-21 0 0,17 4 0,-17-4-129,0 0-129,0 16 129,0-16 0,-17 18 258,17-18 0,-27 15 0,27-15 129,-22 11 0,22-11 0,-16 3 0,16-3 0,0 0 0,0 0 129,0 0-129,0 0 129,0 0 0,0 0 129,0 0 0,0 0 0,0 0 129,0 0 0,0 0 0,0 0-129,0 0 129,0 0-129,0 0 0,27-5 0,6-4-129,7-6 0,4-1 129,9-8 0,2-3 129,-1-8 0,3 8 0,-8-8 129,4 4 0,-6 0-129,-1 5 0,-8 3 0,-7 10-129,-3-2 129,-6 10-258,-6-2 129,-16 7-129,0 0 0,0 0-129,0 0-129,0 0 129,-11 18 0,-9-7-129,-5 5 0,-3-1 0,-1 3 129,5-7-258,2 5 258,0-8-129,22-8 129,-21 14 0,21-14 129,0 0-129,0 0 0,11 0 129,5-2 0,-16 2 0,33-20 0,-11 9 0,0-3 0,-1 7 129,3-6-129,-7 5 0,-17 8 129,23-9 0,-23 9 0,0 0 258,15 20 0,-11 10 129,-4 6-129,5 12 258,-1 1-258,5 9 0,0-3-129,-2-6-129,1-5 0,1-11 0,-4-6-129,4-7 129,-9-20-129,8 19 129,-8-19-129,0 0 0,0 0 129,0 0-129,0 0-129,0-10 129,0-6-258,-6-10 0,1-5 0,-4-7-258,-1 2 258,-1-5-258,2 9 258,-2 1 0,2 9 258,9 22 0,-18-8 129,13 19 129,-6 17 129,5 10-129,1 8 0,-1 7 0,1 1 0,-1-4-129,4-5 0,4-8 0,-4-12-129,2-5 0,0-20 129,0 0-129,0 0 0,0 0 0,0 0-129,-3-18 129,-3-9-129,-7-8 0,-1-3-129,3-4 129,-2 0 0,-1 3 0,3 7 0,-2 8 0,13 24 129,0 0 0,-20 0 0,18 25 0,-5 16 129,3 1-129,0 5 0,-1 4 129,5-3-129,-2-8 129,2-11-129,0-5 0,0-8 129,0-16-129,0 0 0,0 0 129,0 0-129,-4-16 0,-1-6 0,-2-8 0,-2-2 0,-8-7 0,-1-1 0,-2 4 0,-2 3 129,5 2-129,-3 14 129,2 6 0,2 11-129,-1 17 129,5 14 0,2 11 129,-2 7-258,8 8 0,-7-4 0,9 5 129,-1-16-129,3-4 0,0-12 0,0-6 0,0-20 129,-2 16-129,2-16 129,0 0-129,-6-9 0,1-7 0,-4-4-129,-8-11 129,-1-2-129,-4 0 0,-3 0 129,-3 0 0,6 11 0,-11 11 129,6 11-129,5 13 129,-5 18 0,9 13 0,1 5 0,8 2-129,2-1-129,3-5-129,4 1-387,0-24-1032,13 0-3354,-13-22-258,25 18-387,-25-18-387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4995"/>
            <a:ext cx="5206154" cy="430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4790" rIns="91182" bIns="44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Hauptteiltext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00684" y="9751312"/>
            <a:ext cx="901220" cy="2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982" tIns="44790" rIns="87982" bIns="44790">
            <a:spAutoFit/>
          </a:bodyPr>
          <a:lstStyle/>
          <a:p>
            <a:pPr algn="ctr" defTabSz="874862">
              <a:lnSpc>
                <a:spcPct val="90000"/>
              </a:lnSpc>
            </a:pPr>
            <a:r>
              <a:rPr lang="de-AT" sz="1200" b="0"/>
              <a:t>Seite </a:t>
            </a:r>
            <a:fld id="{1BBFE841-7C09-476C-B403-9A74ACC8CD50}" type="slidenum">
              <a:rPr lang="de-AT" sz="1200" b="0"/>
              <a:pPr algn="ctr" defTabSz="874862">
                <a:lnSpc>
                  <a:spcPct val="90000"/>
                </a:lnSpc>
              </a:pPr>
              <a:t>‹#›</a:t>
            </a:fld>
            <a:endParaRPr lang="de-AT" sz="1200" b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893763"/>
            <a:ext cx="4783137" cy="3586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1625038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dirty="0" smtClean="0"/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Sustainability</a:t>
            </a:r>
            <a:r>
              <a:rPr lang="de-AT" dirty="0" smtClean="0"/>
              <a:t>?</a:t>
            </a:r>
          </a:p>
          <a:p>
            <a:endParaRPr lang="de-AT" dirty="0"/>
          </a:p>
          <a:p>
            <a:r>
              <a:rPr lang="de-AT" dirty="0" err="1" smtClean="0"/>
              <a:t>marriage</a:t>
            </a:r>
            <a:r>
              <a:rPr lang="de-AT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734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74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means</a:t>
            </a:r>
            <a:r>
              <a:rPr lang="de-AT" dirty="0" smtClean="0"/>
              <a:t> </a:t>
            </a:r>
            <a:r>
              <a:rPr lang="de-AT" dirty="0" err="1" smtClean="0"/>
              <a:t>resilience</a:t>
            </a:r>
            <a:r>
              <a:rPr lang="de-AT" dirty="0" smtClean="0"/>
              <a:t>?</a:t>
            </a:r>
          </a:p>
          <a:p>
            <a:r>
              <a:rPr lang="de-AT" dirty="0"/>
              <a:t> </a:t>
            </a:r>
            <a:r>
              <a:rPr lang="de-AT" dirty="0" err="1" smtClean="0"/>
              <a:t>depeds</a:t>
            </a:r>
            <a:r>
              <a:rPr lang="de-AT" dirty="0" smtClean="0"/>
              <a:t> n </a:t>
            </a:r>
            <a:r>
              <a:rPr lang="de-AT" dirty="0" err="1" smtClean="0"/>
              <a:t>system</a:t>
            </a:r>
            <a:r>
              <a:rPr lang="de-AT" dirty="0" smtClean="0"/>
              <a:t> </a:t>
            </a:r>
            <a:r>
              <a:rPr lang="de-AT" dirty="0" err="1" smtClean="0"/>
              <a:t>boundary</a:t>
            </a:r>
            <a:endParaRPr lang="de-AT" dirty="0" smtClean="0"/>
          </a:p>
          <a:p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whom</a:t>
            </a:r>
            <a:r>
              <a:rPr lang="de-AT" dirty="0" smtClean="0"/>
              <a:t>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without</a:t>
            </a:r>
            <a:r>
              <a:rPr lang="de-AT" dirty="0" smtClean="0"/>
              <a:t> </a:t>
            </a:r>
            <a:r>
              <a:rPr lang="de-AT" dirty="0" err="1" smtClean="0"/>
              <a:t>warining</a:t>
            </a:r>
            <a:endParaRPr lang="de-AT" dirty="0" smtClean="0"/>
          </a:p>
          <a:p>
            <a:r>
              <a:rPr lang="de-AT" dirty="0" err="1" smtClean="0"/>
              <a:t>slow</a:t>
            </a:r>
            <a:r>
              <a:rPr lang="de-AT" dirty="0" smtClean="0"/>
              <a:t>/fast on-set</a:t>
            </a:r>
          </a:p>
          <a:p>
            <a:r>
              <a:rPr lang="de-AT" dirty="0" err="1" smtClean="0"/>
              <a:t>rcognition</a:t>
            </a:r>
            <a:r>
              <a:rPr lang="de-AT" dirty="0" smtClean="0"/>
              <a:t>? </a:t>
            </a:r>
            <a:r>
              <a:rPr lang="de-AT" dirty="0" err="1" smtClean="0"/>
              <a:t>warningß</a:t>
            </a:r>
            <a:endParaRPr lang="de-AT" dirty="0" smtClean="0"/>
          </a:p>
          <a:p>
            <a:r>
              <a:rPr lang="de-AT" dirty="0" err="1" smtClean="0"/>
              <a:t>preparedness</a:t>
            </a:r>
            <a:r>
              <a:rPr lang="de-AT" dirty="0" smtClean="0"/>
              <a:t> </a:t>
            </a:r>
            <a:r>
              <a:rPr lang="de-AT" dirty="0" err="1" smtClean="0"/>
              <a:t>readyn</a:t>
            </a:r>
            <a:endParaRPr lang="de-AT" dirty="0" smtClean="0"/>
          </a:p>
          <a:p>
            <a:r>
              <a:rPr lang="de-AT" dirty="0" err="1" smtClean="0"/>
              <a:t>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82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26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83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379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632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39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whom</a:t>
            </a:r>
            <a:r>
              <a:rPr lang="de-AT" dirty="0" smtClean="0"/>
              <a:t>,? </a:t>
            </a:r>
          </a:p>
          <a:p>
            <a:r>
              <a:rPr lang="de-AT" dirty="0" err="1" smtClean="0"/>
              <a:t>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34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867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2 </a:t>
            </a:r>
            <a:r>
              <a:rPr lang="de-AT" dirty="0" err="1" smtClean="0"/>
              <a:t>businessmen</a:t>
            </a:r>
            <a:r>
              <a:rPr lang="de-AT" dirty="0" smtClean="0"/>
              <a:t> in </a:t>
            </a:r>
            <a:r>
              <a:rPr lang="de-AT" dirty="0" err="1" smtClean="0"/>
              <a:t>Hawai</a:t>
            </a:r>
            <a:endParaRPr lang="de-AT" dirty="0" smtClean="0"/>
          </a:p>
          <a:p>
            <a:r>
              <a:rPr lang="de-AT" dirty="0"/>
              <a:t> </a:t>
            </a:r>
            <a:r>
              <a:rPr lang="de-AT" dirty="0" smtClean="0"/>
              <a:t> </a:t>
            </a:r>
            <a:r>
              <a:rPr lang="de-AT" dirty="0" err="1" smtClean="0"/>
              <a:t>fire</a:t>
            </a:r>
            <a:r>
              <a:rPr lang="de-AT" dirty="0" smtClean="0"/>
              <a:t> – </a:t>
            </a:r>
            <a:r>
              <a:rPr lang="de-AT" dirty="0" err="1" smtClean="0"/>
              <a:t>ensurqance</a:t>
            </a:r>
            <a:r>
              <a:rPr lang="de-AT" dirty="0" smtClean="0"/>
              <a:t>     , </a:t>
            </a:r>
            <a:r>
              <a:rPr lang="de-AT" dirty="0" err="1" smtClean="0"/>
              <a:t>earthquke</a:t>
            </a:r>
            <a:r>
              <a:rPr lang="de-AT" dirty="0" smtClean="0"/>
              <a:t> </a:t>
            </a:r>
          </a:p>
          <a:p>
            <a:r>
              <a:rPr lang="de-AT" dirty="0" err="1" smtClean="0"/>
              <a:t>How</a:t>
            </a:r>
            <a:r>
              <a:rPr lang="de-AT" dirty="0" smtClean="0"/>
              <a:t> do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start</a:t>
            </a:r>
            <a:r>
              <a:rPr lang="de-AT" dirty="0" smtClean="0"/>
              <a:t> an </a:t>
            </a:r>
            <a:r>
              <a:rPr lang="de-AT" dirty="0" err="1" smtClean="0"/>
              <a:t>eqrhquakeprodice</a:t>
            </a:r>
            <a:r>
              <a:rPr lang="de-A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202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62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842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538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0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c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err="1" smtClean="0"/>
              <a:t>Resilience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19667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850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47820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1758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11188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438150"/>
            <a:ext cx="2095500" cy="5962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74638" y="438150"/>
            <a:ext cx="6134100" cy="59626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84112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8688" y="438150"/>
            <a:ext cx="716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74638" y="1905000"/>
            <a:ext cx="4114800" cy="4495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1838" y="1905000"/>
            <a:ext cx="4114800" cy="4495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24384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27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c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err="1" smtClean="0"/>
              <a:t>REsilience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370527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41986" name="Picture 2" descr="D:\FIGURE\LOGO-d\IFSR-logo-weiss-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73" y="908720"/>
            <a:ext cx="648073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770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82000" cy="4495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41986" name="Picture 2" descr="D:\FIGURE\LOGO-d\IFSR-logo-weiss-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2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89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41986" name="Picture 2" descr="D:\FIGURE\LOGO-d\IFSR-logo-weiss-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73" y="908720"/>
            <a:ext cx="648073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92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735095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89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589374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4638" y="1905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1838" y="1905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93124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968676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856864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9850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111932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307352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46045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82000" cy="4495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41986" name="Picture 2" descr="D:\FIGURE\LOGO-d\IFSR-logo-weiss-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29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3471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438150"/>
            <a:ext cx="2095500" cy="5962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74638" y="438150"/>
            <a:ext cx="6134100" cy="59626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002101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8688" y="438150"/>
            <a:ext cx="716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74638" y="1905000"/>
            <a:ext cx="4114800" cy="4495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1838" y="1905000"/>
            <a:ext cx="4114800" cy="4495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79318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00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9057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58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12731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4638" y="1905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1838" y="1905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23348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53406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86885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0" y="514350"/>
            <a:ext cx="8821738" cy="306388"/>
          </a:xfrm>
          <a:custGeom>
            <a:avLst/>
            <a:gdLst>
              <a:gd name="T0" fmla="*/ 0 w 5557"/>
              <a:gd name="T1" fmla="*/ 0 h 193"/>
              <a:gd name="T2" fmla="*/ 8820150 w 5557"/>
              <a:gd name="T3" fmla="*/ 0 h 193"/>
              <a:gd name="T4" fmla="*/ 8515350 w 5557"/>
              <a:gd name="T5" fmla="*/ 304800 h 193"/>
              <a:gd name="T6" fmla="*/ 0 w 5557"/>
              <a:gd name="T7" fmla="*/ 304800 h 193"/>
              <a:gd name="T8" fmla="*/ 0 w 5557"/>
              <a:gd name="T9" fmla="*/ 0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57" h="193">
                <a:moveTo>
                  <a:pt x="0" y="0"/>
                </a:moveTo>
                <a:lnTo>
                  <a:pt x="5556" y="0"/>
                </a:lnTo>
                <a:lnTo>
                  <a:pt x="5364" y="192"/>
                </a:lnTo>
                <a:lnTo>
                  <a:pt x="0" y="192"/>
                </a:lnTo>
                <a:lnTo>
                  <a:pt x="0" y="0"/>
                </a:lnTo>
              </a:path>
            </a:pathLst>
          </a:custGeom>
          <a:solidFill>
            <a:srgbClr val="67B5E1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de-AT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0" y="819150"/>
            <a:ext cx="8516938" cy="306388"/>
          </a:xfrm>
          <a:custGeom>
            <a:avLst/>
            <a:gdLst>
              <a:gd name="T0" fmla="*/ 0 w 5365"/>
              <a:gd name="T1" fmla="*/ 0 h 193"/>
              <a:gd name="T2" fmla="*/ 8515350 w 5365"/>
              <a:gd name="T3" fmla="*/ 0 h 193"/>
              <a:gd name="T4" fmla="*/ 8210550 w 5365"/>
              <a:gd name="T5" fmla="*/ 304800 h 193"/>
              <a:gd name="T6" fmla="*/ 0 w 5365"/>
              <a:gd name="T7" fmla="*/ 304800 h 193"/>
              <a:gd name="T8" fmla="*/ 0 w 5365"/>
              <a:gd name="T9" fmla="*/ 0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65" h="193">
                <a:moveTo>
                  <a:pt x="0" y="0"/>
                </a:moveTo>
                <a:lnTo>
                  <a:pt x="5364" y="0"/>
                </a:lnTo>
                <a:lnTo>
                  <a:pt x="5172" y="192"/>
                </a:lnTo>
                <a:lnTo>
                  <a:pt x="0" y="192"/>
                </a:lnTo>
                <a:lnTo>
                  <a:pt x="0" y="0"/>
                </a:lnTo>
              </a:path>
            </a:pathLst>
          </a:custGeom>
          <a:solidFill>
            <a:srgbClr val="21D9E7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de-AT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0" y="1123950"/>
            <a:ext cx="8212138" cy="306388"/>
          </a:xfrm>
          <a:custGeom>
            <a:avLst/>
            <a:gdLst>
              <a:gd name="T0" fmla="*/ 0 w 5173"/>
              <a:gd name="T1" fmla="*/ 0 h 193"/>
              <a:gd name="T2" fmla="*/ 8210550 w 5173"/>
              <a:gd name="T3" fmla="*/ 0 h 193"/>
              <a:gd name="T4" fmla="*/ 7905750 w 5173"/>
              <a:gd name="T5" fmla="*/ 304800 h 193"/>
              <a:gd name="T6" fmla="*/ 0 w 5173"/>
              <a:gd name="T7" fmla="*/ 304800 h 193"/>
              <a:gd name="T8" fmla="*/ 0 w 5173"/>
              <a:gd name="T9" fmla="*/ 0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73" h="193">
                <a:moveTo>
                  <a:pt x="0" y="0"/>
                </a:moveTo>
                <a:lnTo>
                  <a:pt x="5172" y="0"/>
                </a:lnTo>
                <a:lnTo>
                  <a:pt x="4980" y="192"/>
                </a:lnTo>
                <a:lnTo>
                  <a:pt x="0" y="192"/>
                </a:lnTo>
                <a:lnTo>
                  <a:pt x="0" y="0"/>
                </a:lnTo>
              </a:path>
            </a:pathLst>
          </a:custGeom>
          <a:solidFill>
            <a:srgbClr val="81E9F1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29469" y="436251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err="1" smtClean="0"/>
              <a:t>Why</a:t>
            </a:r>
            <a:r>
              <a:rPr lang="de-AT" dirty="0" smtClean="0"/>
              <a:t> </a:t>
            </a:r>
            <a:r>
              <a:rPr lang="de-AT" dirty="0" err="1" smtClean="0"/>
              <a:t>Resilience</a:t>
            </a:r>
            <a:r>
              <a:rPr lang="de-AT" dirty="0" smtClean="0"/>
              <a:t>?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9050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Hauptteiltext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7524750" y="188913"/>
            <a:ext cx="1368425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fld id="{6F1C50B6-FB22-4563-A5CB-A7BF1001DCA4}" type="slidenum">
              <a:rPr lang="de-AT" sz="1800" smtClean="0"/>
              <a:pPr algn="ctr"/>
              <a:t>‹#›</a:t>
            </a:fld>
            <a:endParaRPr lang="de-AT" sz="1800" dirty="0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687388" y="6524625"/>
            <a:ext cx="1581150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AT" sz="1200" b="0" dirty="0" smtClean="0">
                <a:latin typeface="Arial" charset="0"/>
              </a:rPr>
              <a:t> © G</a:t>
            </a:r>
            <a:r>
              <a:rPr lang="de-AT" sz="1200" b="0" dirty="0">
                <a:latin typeface="Arial" charset="0"/>
              </a:rPr>
              <a:t>. </a:t>
            </a:r>
            <a:r>
              <a:rPr lang="de-AT" sz="1200" b="0" dirty="0" err="1">
                <a:latin typeface="Arial" charset="0"/>
              </a:rPr>
              <a:t>Chroust</a:t>
            </a:r>
            <a:r>
              <a:rPr lang="de-AT" sz="1200" b="0" dirty="0">
                <a:latin typeface="Arial" charset="0"/>
              </a:rPr>
              <a:t> </a:t>
            </a:r>
            <a:r>
              <a:rPr lang="de-AT" sz="1200" b="0" dirty="0" smtClean="0">
                <a:latin typeface="Arial" charset="0"/>
              </a:rPr>
              <a:t>2015</a:t>
            </a:r>
            <a:endParaRPr lang="de-AT" sz="1200" b="0" dirty="0">
              <a:latin typeface="Arial" charset="0"/>
            </a:endParaRPr>
          </a:p>
        </p:txBody>
      </p:sp>
      <p:pic>
        <p:nvPicPr>
          <p:cNvPr id="1033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0326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6796276" y="6378464"/>
            <a:ext cx="19447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de-AT" sz="1200" b="0" dirty="0" err="1" smtClean="0"/>
              <a:t>Resilience</a:t>
            </a:r>
            <a:r>
              <a:rPr lang="de-AT" sz="1200" b="0" dirty="0" smtClean="0"/>
              <a:t>-Chengdu 2015</a:t>
            </a:r>
            <a:endParaRPr 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7" r:id="rId2"/>
    <p:sldLayoutId id="2147483665" r:id="rId3"/>
    <p:sldLayoutId id="2147483664" r:id="rId4"/>
    <p:sldLayoutId id="214748367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61" r:id="rId16"/>
  </p:sldLayoutIdLst>
  <p:hf sldNum="0" hd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285750" indent="-2857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400" b="1" i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Monotype Sorts" pitchFamily="2" charset="2"/>
        <a:buChar char="l"/>
        <a:defRPr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tx1"/>
        </a:buClr>
        <a:buSzPct val="35000"/>
        <a:buFont typeface="Monotype Sorts" pitchFamily="2" charset="2"/>
        <a:buChar char="l"/>
        <a:defRPr b="1" i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0" y="514350"/>
            <a:ext cx="8821738" cy="306388"/>
          </a:xfrm>
          <a:custGeom>
            <a:avLst/>
            <a:gdLst>
              <a:gd name="T0" fmla="*/ 0 w 5557"/>
              <a:gd name="T1" fmla="*/ 0 h 193"/>
              <a:gd name="T2" fmla="*/ 8820150 w 5557"/>
              <a:gd name="T3" fmla="*/ 0 h 193"/>
              <a:gd name="T4" fmla="*/ 8515350 w 5557"/>
              <a:gd name="T5" fmla="*/ 304800 h 193"/>
              <a:gd name="T6" fmla="*/ 0 w 5557"/>
              <a:gd name="T7" fmla="*/ 304800 h 193"/>
              <a:gd name="T8" fmla="*/ 0 w 5557"/>
              <a:gd name="T9" fmla="*/ 0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57" h="193">
                <a:moveTo>
                  <a:pt x="0" y="0"/>
                </a:moveTo>
                <a:lnTo>
                  <a:pt x="5556" y="0"/>
                </a:lnTo>
                <a:lnTo>
                  <a:pt x="5364" y="192"/>
                </a:lnTo>
                <a:lnTo>
                  <a:pt x="0" y="192"/>
                </a:lnTo>
                <a:lnTo>
                  <a:pt x="0" y="0"/>
                </a:lnTo>
              </a:path>
            </a:pathLst>
          </a:custGeom>
          <a:solidFill>
            <a:srgbClr val="67B5E1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0" y="819150"/>
            <a:ext cx="8516938" cy="306388"/>
          </a:xfrm>
          <a:custGeom>
            <a:avLst/>
            <a:gdLst>
              <a:gd name="T0" fmla="*/ 0 w 5365"/>
              <a:gd name="T1" fmla="*/ 0 h 193"/>
              <a:gd name="T2" fmla="*/ 8515350 w 5365"/>
              <a:gd name="T3" fmla="*/ 0 h 193"/>
              <a:gd name="T4" fmla="*/ 8210550 w 5365"/>
              <a:gd name="T5" fmla="*/ 304800 h 193"/>
              <a:gd name="T6" fmla="*/ 0 w 5365"/>
              <a:gd name="T7" fmla="*/ 304800 h 193"/>
              <a:gd name="T8" fmla="*/ 0 w 5365"/>
              <a:gd name="T9" fmla="*/ 0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65" h="193">
                <a:moveTo>
                  <a:pt x="0" y="0"/>
                </a:moveTo>
                <a:lnTo>
                  <a:pt x="5364" y="0"/>
                </a:lnTo>
                <a:lnTo>
                  <a:pt x="5172" y="192"/>
                </a:lnTo>
                <a:lnTo>
                  <a:pt x="0" y="192"/>
                </a:lnTo>
                <a:lnTo>
                  <a:pt x="0" y="0"/>
                </a:lnTo>
              </a:path>
            </a:pathLst>
          </a:custGeom>
          <a:solidFill>
            <a:srgbClr val="21D9E7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0" y="1123950"/>
            <a:ext cx="8212138" cy="306388"/>
          </a:xfrm>
          <a:custGeom>
            <a:avLst/>
            <a:gdLst>
              <a:gd name="T0" fmla="*/ 0 w 5173"/>
              <a:gd name="T1" fmla="*/ 0 h 193"/>
              <a:gd name="T2" fmla="*/ 8210550 w 5173"/>
              <a:gd name="T3" fmla="*/ 0 h 193"/>
              <a:gd name="T4" fmla="*/ 7905750 w 5173"/>
              <a:gd name="T5" fmla="*/ 304800 h 193"/>
              <a:gd name="T6" fmla="*/ 0 w 5173"/>
              <a:gd name="T7" fmla="*/ 304800 h 193"/>
              <a:gd name="T8" fmla="*/ 0 w 5173"/>
              <a:gd name="T9" fmla="*/ 0 h 1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73" h="193">
                <a:moveTo>
                  <a:pt x="0" y="0"/>
                </a:moveTo>
                <a:lnTo>
                  <a:pt x="5172" y="0"/>
                </a:lnTo>
                <a:lnTo>
                  <a:pt x="4980" y="192"/>
                </a:lnTo>
                <a:lnTo>
                  <a:pt x="0" y="192"/>
                </a:lnTo>
                <a:lnTo>
                  <a:pt x="0" y="0"/>
                </a:lnTo>
              </a:path>
            </a:pathLst>
          </a:custGeom>
          <a:solidFill>
            <a:srgbClr val="81E9F1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de-A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29469" y="436251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err="1" smtClean="0"/>
              <a:t>Why</a:t>
            </a:r>
            <a:r>
              <a:rPr lang="de-AT" dirty="0" smtClean="0"/>
              <a:t> </a:t>
            </a:r>
            <a:r>
              <a:rPr lang="de-AT" dirty="0" err="1" smtClean="0"/>
              <a:t>Resilience</a:t>
            </a:r>
            <a:r>
              <a:rPr lang="de-AT" dirty="0" smtClean="0"/>
              <a:t>?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9050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Hauptteiltext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7524750" y="188913"/>
            <a:ext cx="1368425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fld id="{6F1C50B6-FB22-4563-A5CB-A7BF1001DCA4}" type="slidenum">
              <a:rPr lang="de-AT" sz="1800" smtClean="0">
                <a:solidFill>
                  <a:srgbClr val="000000"/>
                </a:solidFill>
              </a:rPr>
              <a:pPr algn="ctr"/>
              <a:t>‹#›</a:t>
            </a:fld>
            <a:endParaRPr lang="de-AT" sz="1800" dirty="0">
              <a:solidFill>
                <a:srgbClr val="000000"/>
              </a:solidFill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687388" y="6524625"/>
            <a:ext cx="1581150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AT" sz="1200" b="0" dirty="0" smtClean="0">
                <a:solidFill>
                  <a:srgbClr val="000000"/>
                </a:solidFill>
                <a:latin typeface="Arial" charset="0"/>
              </a:rPr>
              <a:t> © G</a:t>
            </a:r>
            <a:r>
              <a:rPr lang="de-AT" sz="1200" b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de-AT" sz="1200" b="0" dirty="0" err="1">
                <a:solidFill>
                  <a:srgbClr val="000000"/>
                </a:solidFill>
                <a:latin typeface="Arial" charset="0"/>
              </a:rPr>
              <a:t>Chroust</a:t>
            </a:r>
            <a:r>
              <a:rPr lang="de-AT" sz="12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sz="1200" b="0" dirty="0" smtClean="0">
                <a:solidFill>
                  <a:srgbClr val="000000"/>
                </a:solidFill>
                <a:latin typeface="Arial" charset="0"/>
              </a:rPr>
              <a:t>2015</a:t>
            </a:r>
            <a:endParaRPr lang="de-AT" sz="12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3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03263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6948264" y="6381749"/>
            <a:ext cx="1741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de-AT" sz="1200" b="0" dirty="0" err="1" smtClean="0">
                <a:solidFill>
                  <a:srgbClr val="000000"/>
                </a:solidFill>
              </a:rPr>
              <a:t>Resilience</a:t>
            </a:r>
            <a:r>
              <a:rPr lang="de-AT" sz="1200" b="0" dirty="0" smtClean="0">
                <a:solidFill>
                  <a:srgbClr val="000000"/>
                </a:solidFill>
              </a:rPr>
              <a:t>-IDIMT 2015</a:t>
            </a:r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7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285750" indent="-2857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l"/>
        <a:defRPr sz="2400" b="1" i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Monotype Sorts" pitchFamily="2" charset="2"/>
        <a:buChar char="l"/>
        <a:defRPr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tx1"/>
        </a:buClr>
        <a:buSzPct val="35000"/>
        <a:buFont typeface="Monotype Sorts" pitchFamily="2" charset="2"/>
        <a:buChar char="l"/>
        <a:defRPr b="1" i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SzPct val="25000"/>
        <a:buFont typeface="Monotype Sorts" pitchFamily="2" charset="2"/>
        <a:buChar char="l"/>
        <a:defRPr sz="1400" b="1" 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hard.chroust@jku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eorg.aumayr@johanniter.a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11" Type="http://schemas.openxmlformats.org/officeDocument/2006/relationships/hyperlink" Target="mailto:gerhard.chroust@jku.at" TargetMode="External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6.xml"/><Relationship Id="rId18" Type="http://schemas.openxmlformats.org/officeDocument/2006/relationships/image" Target="../media/image14.emf"/><Relationship Id="rId26" Type="http://schemas.openxmlformats.org/officeDocument/2006/relationships/image" Target="../media/image18.emf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2.emf"/><Relationship Id="rId7" Type="http://schemas.openxmlformats.org/officeDocument/2006/relationships/customXml" Target="../ink/ink3.xml"/><Relationship Id="rId12" Type="http://schemas.openxmlformats.org/officeDocument/2006/relationships/image" Target="../media/image11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11" Type="http://schemas.openxmlformats.org/officeDocument/2006/relationships/customXml" Target="../ink/ink5.xml"/><Relationship Id="rId24" Type="http://schemas.openxmlformats.org/officeDocument/2006/relationships/image" Target="../media/image17.emf"/><Relationship Id="rId32" Type="http://schemas.openxmlformats.org/officeDocument/2006/relationships/image" Target="../media/image21.emf"/><Relationship Id="rId37" Type="http://schemas.openxmlformats.org/officeDocument/2006/relationships/customXml" Target="../ink/ink18.xml"/><Relationship Id="rId40" Type="http://schemas.openxmlformats.org/officeDocument/2006/relationships/image" Target="../media/image25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9.emf"/><Relationship Id="rId36" Type="http://schemas.openxmlformats.org/officeDocument/2006/relationships/image" Target="../media/image23.emf"/><Relationship Id="rId10" Type="http://schemas.openxmlformats.org/officeDocument/2006/relationships/image" Target="../media/image10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7.emf"/><Relationship Id="rId9" Type="http://schemas.openxmlformats.org/officeDocument/2006/relationships/customXml" Target="../ink/ink4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customXml" Target="../ink/ink13.xml"/><Relationship Id="rId30" Type="http://schemas.openxmlformats.org/officeDocument/2006/relationships/image" Target="../media/image20.emf"/><Relationship Id="rId35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957090"/>
            <a:ext cx="8208962" cy="1657350"/>
          </a:xfrm>
          <a:solidFill>
            <a:srgbClr val="21D9E7"/>
          </a:solidFill>
        </p:spPr>
        <p:txBody>
          <a:bodyPr/>
          <a:lstStyle/>
          <a:p>
            <a:pPr algn="ctr"/>
            <a:r>
              <a:rPr lang="en-US" cap="all" dirty="0">
                <a:effectLst/>
              </a:rPr>
              <a:t>Resilience 2.0</a:t>
            </a:r>
            <a:r>
              <a:rPr lang="en-US" cap="all" dirty="0" smtClean="0">
                <a:effectLst/>
              </a:rPr>
              <a:t>:</a:t>
            </a:r>
            <a:br>
              <a:rPr lang="en-US" cap="all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3200" dirty="0" smtClean="0">
                <a:effectLst/>
              </a:rPr>
              <a:t>Computer-aided disaster management</a:t>
            </a:r>
            <a:endParaRPr lang="en-US" cap="small" dirty="0">
              <a:effectLst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36700" y="3716338"/>
            <a:ext cx="6070600" cy="29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dirty="0" smtClean="0"/>
              <a:t>Gerhard </a:t>
            </a:r>
            <a:r>
              <a:rPr lang="de-AT" dirty="0"/>
              <a:t>Chroust</a:t>
            </a:r>
          </a:p>
          <a:p>
            <a:pPr algn="ctr">
              <a:spcBef>
                <a:spcPct val="50000"/>
              </a:spcBef>
            </a:pPr>
            <a:r>
              <a:rPr lang="de-AT" sz="2000" dirty="0" smtClean="0"/>
              <a:t>Johannes </a:t>
            </a:r>
            <a:r>
              <a:rPr lang="de-AT" sz="2000" dirty="0"/>
              <a:t>Kepler University Linz </a:t>
            </a:r>
            <a:r>
              <a:rPr lang="de-AT" sz="2000" dirty="0" smtClean="0"/>
              <a:t>Austria,</a:t>
            </a:r>
            <a:endParaRPr lang="de-AT" sz="2000" dirty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AT" sz="1600" b="0" dirty="0" err="1" smtClean="0">
                <a:hlinkClick r:id="rId3"/>
              </a:rPr>
              <a:t>gerhard.chroust@jku.at</a:t>
            </a:r>
            <a:endParaRPr lang="de-AT" sz="1600" b="0" dirty="0" smtClean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Georg </a:t>
            </a:r>
            <a:r>
              <a:rPr lang="en-US" dirty="0" err="1" smtClean="0"/>
              <a:t>Aumayr</a:t>
            </a:r>
            <a:endParaRPr lang="en-US" dirty="0" smtClean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 dirty="0" err="1"/>
              <a:t>Johanniter</a:t>
            </a:r>
            <a:r>
              <a:rPr lang="en-US" sz="2000" dirty="0"/>
              <a:t> </a:t>
            </a:r>
            <a:r>
              <a:rPr lang="en-US" sz="2000" dirty="0" err="1"/>
              <a:t>Österreich</a:t>
            </a:r>
            <a:r>
              <a:rPr lang="en-US" sz="2000" dirty="0"/>
              <a:t>, </a:t>
            </a:r>
            <a:r>
              <a:rPr lang="en-US" sz="2000" dirty="0" err="1"/>
              <a:t>Ausbildung</a:t>
            </a:r>
            <a:r>
              <a:rPr lang="en-US" sz="2000" dirty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Forschung</a:t>
            </a:r>
            <a:endParaRPr lang="en-US" sz="2000" dirty="0" smtClean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600" dirty="0" err="1">
                <a:hlinkClick r:id="rId4"/>
              </a:rPr>
              <a:t>georg.aumayr@johanniter.at</a:t>
            </a:r>
            <a:endParaRPr lang="en-US" sz="1600" dirty="0" smtClean="0"/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de-AT" b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Basic </a:t>
            </a:r>
            <a:r>
              <a:rPr lang="de-AT" dirty="0" err="1" smtClean="0"/>
              <a:t>reactions</a:t>
            </a:r>
            <a:endParaRPr lang="en-US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413295" y="1591664"/>
            <a:ext cx="8768599" cy="5110554"/>
            <a:chOff x="317617" y="120908"/>
            <a:chExt cx="8768599" cy="6727831"/>
          </a:xfrm>
        </p:grpSpPr>
        <p:sp>
          <p:nvSpPr>
            <p:cNvPr id="34" name="Abgerundetes Rechteck 33"/>
            <p:cNvSpPr/>
            <p:nvPr/>
          </p:nvSpPr>
          <p:spPr>
            <a:xfrm>
              <a:off x="317617" y="4682782"/>
              <a:ext cx="3290757" cy="1492913"/>
            </a:xfrm>
            <a:prstGeom prst="roundRect">
              <a:avLst>
                <a:gd name="adj" fmla="val 50000"/>
              </a:avLst>
            </a:prstGeom>
            <a:solidFill>
              <a:srgbClr val="EEECE1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Abgerundetes Rechteck 34"/>
            <p:cNvSpPr/>
            <p:nvPr/>
          </p:nvSpPr>
          <p:spPr>
            <a:xfrm>
              <a:off x="539889" y="767239"/>
              <a:ext cx="2520327" cy="1246415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Abgerundetes Rechteck 35"/>
            <p:cNvSpPr/>
            <p:nvPr/>
          </p:nvSpPr>
          <p:spPr>
            <a:xfrm>
              <a:off x="520816" y="2591641"/>
              <a:ext cx="3087558" cy="958094"/>
            </a:xfrm>
            <a:prstGeom prst="roundRect">
              <a:avLst>
                <a:gd name="adj" fmla="val 50000"/>
              </a:avLst>
            </a:prstGeom>
            <a:solidFill>
              <a:srgbClr val="EEECE1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5924661" y="3366599"/>
              <a:ext cx="2703652" cy="1217025"/>
            </a:xfrm>
            <a:prstGeom prst="roundRect">
              <a:avLst>
                <a:gd name="adj" fmla="val 50000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Abgerundetes Rechteck 37"/>
            <p:cNvSpPr/>
            <p:nvPr/>
          </p:nvSpPr>
          <p:spPr>
            <a:xfrm>
              <a:off x="6006870" y="770669"/>
              <a:ext cx="2703652" cy="1512168"/>
            </a:xfrm>
            <a:prstGeom prst="roundRect">
              <a:avLst>
                <a:gd name="adj" fmla="val 50000"/>
              </a:avLst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595671" y="2842580"/>
              <a:ext cx="30528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IGNORE/DENY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6105752" y="892091"/>
              <a:ext cx="234147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FLIGHT, RUN AWAY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5156488" y="5347886"/>
              <a:ext cx="263787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FIGHT, INTERVENE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1124672" y="1043612"/>
              <a:ext cx="12457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FREEZE</a:t>
              </a:r>
            </a:p>
          </p:txBody>
        </p:sp>
        <p:sp>
          <p:nvSpPr>
            <p:cNvPr id="43" name="Rechteck 42"/>
            <p:cNvSpPr/>
            <p:nvPr/>
          </p:nvSpPr>
          <p:spPr>
            <a:xfrm>
              <a:off x="541812" y="4888853"/>
              <a:ext cx="316196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SUBMIT / SUSTAIN / ENDURE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6537402" y="3721863"/>
              <a:ext cx="11531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AVOID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Abgerundetes Rechteck 44"/>
            <p:cNvSpPr/>
            <p:nvPr/>
          </p:nvSpPr>
          <p:spPr>
            <a:xfrm>
              <a:off x="4936219" y="5104464"/>
              <a:ext cx="3202366" cy="1476991"/>
            </a:xfrm>
            <a:prstGeom prst="roundRect">
              <a:avLst>
                <a:gd name="adj" fmla="val 50000"/>
              </a:avLst>
            </a:prstGeom>
            <a:solidFill>
              <a:srgbClr val="FF0000">
                <a:alpha val="14902"/>
              </a:srgbClr>
            </a:solidFill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Nach oben gebogener Pfeil 45"/>
            <p:cNvSpPr/>
            <p:nvPr/>
          </p:nvSpPr>
          <p:spPr>
            <a:xfrm rot="5400000">
              <a:off x="7946097" y="2092510"/>
              <a:ext cx="1002248" cy="954107"/>
            </a:xfrm>
            <a:prstGeom prst="bentUpArrow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459252" y="182464"/>
              <a:ext cx="13989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passive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537402" y="120908"/>
              <a:ext cx="12942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active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4394672" y="2891013"/>
              <a:ext cx="4691544" cy="3957726"/>
            </a:xfrm>
            <a:custGeom>
              <a:avLst/>
              <a:gdLst>
                <a:gd name="connsiteX0" fmla="*/ 2049476 w 5751671"/>
                <a:gd name="connsiteY0" fmla="*/ 141476 h 4255158"/>
                <a:gd name="connsiteX1" fmla="*/ 14198 w 5751671"/>
                <a:gd name="connsiteY1" fmla="*/ 2132508 h 4255158"/>
                <a:gd name="connsiteX2" fmla="*/ 1356301 w 5751671"/>
                <a:gd name="connsiteY2" fmla="*/ 4153037 h 4255158"/>
                <a:gd name="connsiteX3" fmla="*/ 5146637 w 5751671"/>
                <a:gd name="connsiteY3" fmla="*/ 3681089 h 4255158"/>
                <a:gd name="connsiteX4" fmla="*/ 5618585 w 5751671"/>
                <a:gd name="connsiteY4" fmla="*/ 1321347 h 4255158"/>
                <a:gd name="connsiteX5" fmla="*/ 3848779 w 5751671"/>
                <a:gd name="connsiteY5" fmla="*/ 288960 h 4255158"/>
                <a:gd name="connsiteX6" fmla="*/ 2049476 w 5751671"/>
                <a:gd name="connsiteY6" fmla="*/ 141476 h 4255158"/>
                <a:gd name="connsiteX0" fmla="*/ 1580140 w 5739535"/>
                <a:gd name="connsiteY0" fmla="*/ 247447 h 4067398"/>
                <a:gd name="connsiteX1" fmla="*/ 2062 w 5739535"/>
                <a:gd name="connsiteY1" fmla="*/ 1944748 h 4067398"/>
                <a:gd name="connsiteX2" fmla="*/ 1344165 w 5739535"/>
                <a:gd name="connsiteY2" fmla="*/ 3965277 h 4067398"/>
                <a:gd name="connsiteX3" fmla="*/ 5134501 w 5739535"/>
                <a:gd name="connsiteY3" fmla="*/ 3493329 h 4067398"/>
                <a:gd name="connsiteX4" fmla="*/ 5606449 w 5739535"/>
                <a:gd name="connsiteY4" fmla="*/ 1133587 h 4067398"/>
                <a:gd name="connsiteX5" fmla="*/ 3836643 w 5739535"/>
                <a:gd name="connsiteY5" fmla="*/ 101200 h 4067398"/>
                <a:gd name="connsiteX6" fmla="*/ 1580140 w 5739535"/>
                <a:gd name="connsiteY6" fmla="*/ 247447 h 4067398"/>
                <a:gd name="connsiteX0" fmla="*/ 1580140 w 5739535"/>
                <a:gd name="connsiteY0" fmla="*/ 214877 h 4034828"/>
                <a:gd name="connsiteX1" fmla="*/ 2062 w 5739535"/>
                <a:gd name="connsiteY1" fmla="*/ 1912178 h 4034828"/>
                <a:gd name="connsiteX2" fmla="*/ 1344165 w 5739535"/>
                <a:gd name="connsiteY2" fmla="*/ 3932707 h 4034828"/>
                <a:gd name="connsiteX3" fmla="*/ 5134501 w 5739535"/>
                <a:gd name="connsiteY3" fmla="*/ 3460759 h 4034828"/>
                <a:gd name="connsiteX4" fmla="*/ 5606449 w 5739535"/>
                <a:gd name="connsiteY4" fmla="*/ 1101017 h 4034828"/>
                <a:gd name="connsiteX5" fmla="*/ 3910385 w 5739535"/>
                <a:gd name="connsiteY5" fmla="*/ 120464 h 4034828"/>
                <a:gd name="connsiteX6" fmla="*/ 1580140 w 5739535"/>
                <a:gd name="connsiteY6" fmla="*/ 214877 h 4034828"/>
                <a:gd name="connsiteX0" fmla="*/ 1580140 w 5537663"/>
                <a:gd name="connsiteY0" fmla="*/ 218262 h 4036834"/>
                <a:gd name="connsiteX1" fmla="*/ 2062 w 5537663"/>
                <a:gd name="connsiteY1" fmla="*/ 1915563 h 4036834"/>
                <a:gd name="connsiteX2" fmla="*/ 1344165 w 5537663"/>
                <a:gd name="connsiteY2" fmla="*/ 3936092 h 4036834"/>
                <a:gd name="connsiteX3" fmla="*/ 5134501 w 5537663"/>
                <a:gd name="connsiteY3" fmla="*/ 3464144 h 4036834"/>
                <a:gd name="connsiteX4" fmla="*/ 5281985 w 5537663"/>
                <a:gd name="connsiteY4" fmla="*/ 1156237 h 4036834"/>
                <a:gd name="connsiteX5" fmla="*/ 3910385 w 5537663"/>
                <a:gd name="connsiteY5" fmla="*/ 123849 h 4036834"/>
                <a:gd name="connsiteX6" fmla="*/ 1580140 w 5537663"/>
                <a:gd name="connsiteY6" fmla="*/ 218262 h 4036834"/>
                <a:gd name="connsiteX0" fmla="*/ 1580140 w 5502666"/>
                <a:gd name="connsiteY0" fmla="*/ 218262 h 4065981"/>
                <a:gd name="connsiteX1" fmla="*/ 2062 w 5502666"/>
                <a:gd name="connsiteY1" fmla="*/ 1915563 h 4065981"/>
                <a:gd name="connsiteX2" fmla="*/ 1344165 w 5502666"/>
                <a:gd name="connsiteY2" fmla="*/ 3936092 h 4065981"/>
                <a:gd name="connsiteX3" fmla="*/ 5134501 w 5502666"/>
                <a:gd name="connsiteY3" fmla="*/ 3464144 h 4065981"/>
                <a:gd name="connsiteX4" fmla="*/ 5281985 w 5502666"/>
                <a:gd name="connsiteY4" fmla="*/ 1156237 h 4065981"/>
                <a:gd name="connsiteX5" fmla="*/ 3910385 w 5502666"/>
                <a:gd name="connsiteY5" fmla="*/ 123849 h 4065981"/>
                <a:gd name="connsiteX6" fmla="*/ 1580140 w 5502666"/>
                <a:gd name="connsiteY6" fmla="*/ 218262 h 4065981"/>
                <a:gd name="connsiteX0" fmla="*/ 1580049 w 5429956"/>
                <a:gd name="connsiteY0" fmla="*/ 218262 h 4019157"/>
                <a:gd name="connsiteX1" fmla="*/ 1971 w 5429956"/>
                <a:gd name="connsiteY1" fmla="*/ 1915563 h 4019157"/>
                <a:gd name="connsiteX2" fmla="*/ 1344074 w 5429956"/>
                <a:gd name="connsiteY2" fmla="*/ 3936092 h 4019157"/>
                <a:gd name="connsiteX3" fmla="*/ 4972177 w 5429956"/>
                <a:gd name="connsiteY3" fmla="*/ 3291362 h 4019157"/>
                <a:gd name="connsiteX4" fmla="*/ 5281894 w 5429956"/>
                <a:gd name="connsiteY4" fmla="*/ 1156237 h 4019157"/>
                <a:gd name="connsiteX5" fmla="*/ 3910294 w 5429956"/>
                <a:gd name="connsiteY5" fmla="*/ 123849 h 4019157"/>
                <a:gd name="connsiteX6" fmla="*/ 1580049 w 5429956"/>
                <a:gd name="connsiteY6" fmla="*/ 218262 h 4019157"/>
                <a:gd name="connsiteX0" fmla="*/ 1581465 w 5425603"/>
                <a:gd name="connsiteY0" fmla="*/ 218262 h 4509843"/>
                <a:gd name="connsiteX1" fmla="*/ 3387 w 5425603"/>
                <a:gd name="connsiteY1" fmla="*/ 1915563 h 4509843"/>
                <a:gd name="connsiteX2" fmla="*/ 1994419 w 5425603"/>
                <a:gd name="connsiteY2" fmla="*/ 4471718 h 4509843"/>
                <a:gd name="connsiteX3" fmla="*/ 4973593 w 5425603"/>
                <a:gd name="connsiteY3" fmla="*/ 3291362 h 4509843"/>
                <a:gd name="connsiteX4" fmla="*/ 5283310 w 5425603"/>
                <a:gd name="connsiteY4" fmla="*/ 1156237 h 4509843"/>
                <a:gd name="connsiteX5" fmla="*/ 3911710 w 5425603"/>
                <a:gd name="connsiteY5" fmla="*/ 123849 h 4509843"/>
                <a:gd name="connsiteX6" fmla="*/ 1581465 w 5425603"/>
                <a:gd name="connsiteY6" fmla="*/ 218262 h 4509843"/>
                <a:gd name="connsiteX0" fmla="*/ 1581465 w 5448237"/>
                <a:gd name="connsiteY0" fmla="*/ 218262 h 4575941"/>
                <a:gd name="connsiteX1" fmla="*/ 3387 w 5448237"/>
                <a:gd name="connsiteY1" fmla="*/ 1915563 h 4575941"/>
                <a:gd name="connsiteX2" fmla="*/ 1994419 w 5448237"/>
                <a:gd name="connsiteY2" fmla="*/ 4471718 h 4575941"/>
                <a:gd name="connsiteX3" fmla="*/ 5032587 w 5448237"/>
                <a:gd name="connsiteY3" fmla="*/ 3792431 h 4575941"/>
                <a:gd name="connsiteX4" fmla="*/ 5283310 w 5448237"/>
                <a:gd name="connsiteY4" fmla="*/ 1156237 h 4575941"/>
                <a:gd name="connsiteX5" fmla="*/ 3911710 w 5448237"/>
                <a:gd name="connsiteY5" fmla="*/ 123849 h 4575941"/>
                <a:gd name="connsiteX6" fmla="*/ 1581465 w 5448237"/>
                <a:gd name="connsiteY6" fmla="*/ 218262 h 4575941"/>
                <a:gd name="connsiteX0" fmla="*/ 1316893 w 5183665"/>
                <a:gd name="connsiteY0" fmla="*/ 214213 h 4576617"/>
                <a:gd name="connsiteX1" fmla="*/ 4286 w 5183665"/>
                <a:gd name="connsiteY1" fmla="*/ 1842400 h 4576617"/>
                <a:gd name="connsiteX2" fmla="*/ 1729847 w 5183665"/>
                <a:gd name="connsiteY2" fmla="*/ 4467669 h 4576617"/>
                <a:gd name="connsiteX3" fmla="*/ 4768015 w 5183665"/>
                <a:gd name="connsiteY3" fmla="*/ 3788382 h 4576617"/>
                <a:gd name="connsiteX4" fmla="*/ 5018738 w 5183665"/>
                <a:gd name="connsiteY4" fmla="*/ 1152188 h 4576617"/>
                <a:gd name="connsiteX5" fmla="*/ 3647138 w 5183665"/>
                <a:gd name="connsiteY5" fmla="*/ 119800 h 4576617"/>
                <a:gd name="connsiteX6" fmla="*/ 1316893 w 5183665"/>
                <a:gd name="connsiteY6" fmla="*/ 214213 h 4576617"/>
                <a:gd name="connsiteX0" fmla="*/ 1312691 w 5205410"/>
                <a:gd name="connsiteY0" fmla="*/ 214213 h 4561386"/>
                <a:gd name="connsiteX1" fmla="*/ 84 w 5205410"/>
                <a:gd name="connsiteY1" fmla="*/ 1842400 h 4561386"/>
                <a:gd name="connsiteX2" fmla="*/ 1268445 w 5205410"/>
                <a:gd name="connsiteY2" fmla="*/ 4450391 h 4561386"/>
                <a:gd name="connsiteX3" fmla="*/ 4763813 w 5205410"/>
                <a:gd name="connsiteY3" fmla="*/ 3788382 h 4561386"/>
                <a:gd name="connsiteX4" fmla="*/ 5014536 w 5205410"/>
                <a:gd name="connsiteY4" fmla="*/ 1152188 h 4561386"/>
                <a:gd name="connsiteX5" fmla="*/ 3642936 w 5205410"/>
                <a:gd name="connsiteY5" fmla="*/ 119800 h 4561386"/>
                <a:gd name="connsiteX6" fmla="*/ 1312691 w 5205410"/>
                <a:gd name="connsiteY6" fmla="*/ 214213 h 4561386"/>
                <a:gd name="connsiteX0" fmla="*/ 1194620 w 5087339"/>
                <a:gd name="connsiteY0" fmla="*/ 214213 h 4561386"/>
                <a:gd name="connsiteX1" fmla="*/ 0 w 5087339"/>
                <a:gd name="connsiteY1" fmla="*/ 1842400 h 4561386"/>
                <a:gd name="connsiteX2" fmla="*/ 1150374 w 5087339"/>
                <a:gd name="connsiteY2" fmla="*/ 4450391 h 4561386"/>
                <a:gd name="connsiteX3" fmla="*/ 4645742 w 5087339"/>
                <a:gd name="connsiteY3" fmla="*/ 3788382 h 4561386"/>
                <a:gd name="connsiteX4" fmla="*/ 4896465 w 5087339"/>
                <a:gd name="connsiteY4" fmla="*/ 1152188 h 4561386"/>
                <a:gd name="connsiteX5" fmla="*/ 3524865 w 5087339"/>
                <a:gd name="connsiteY5" fmla="*/ 119800 h 4561386"/>
                <a:gd name="connsiteX6" fmla="*/ 1194620 w 5087339"/>
                <a:gd name="connsiteY6" fmla="*/ 214213 h 4561386"/>
                <a:gd name="connsiteX0" fmla="*/ 1194719 w 5045258"/>
                <a:gd name="connsiteY0" fmla="*/ 214213 h 4637425"/>
                <a:gd name="connsiteX1" fmla="*/ 99 w 5045258"/>
                <a:gd name="connsiteY1" fmla="*/ 1842400 h 4637425"/>
                <a:gd name="connsiteX2" fmla="*/ 1150473 w 5045258"/>
                <a:gd name="connsiteY2" fmla="*/ 4450391 h 4637425"/>
                <a:gd name="connsiteX3" fmla="*/ 4542602 w 5045258"/>
                <a:gd name="connsiteY3" fmla="*/ 4064834 h 4637425"/>
                <a:gd name="connsiteX4" fmla="*/ 4896564 w 5045258"/>
                <a:gd name="connsiteY4" fmla="*/ 1152188 h 4637425"/>
                <a:gd name="connsiteX5" fmla="*/ 3524964 w 5045258"/>
                <a:gd name="connsiteY5" fmla="*/ 119800 h 4637425"/>
                <a:gd name="connsiteX6" fmla="*/ 1194719 w 5045258"/>
                <a:gd name="connsiteY6" fmla="*/ 214213 h 4637425"/>
                <a:gd name="connsiteX0" fmla="*/ 841005 w 4691544"/>
                <a:gd name="connsiteY0" fmla="*/ 217243 h 4636618"/>
                <a:gd name="connsiteX1" fmla="*/ 346 w 4691544"/>
                <a:gd name="connsiteY1" fmla="*/ 1897265 h 4636618"/>
                <a:gd name="connsiteX2" fmla="*/ 796759 w 4691544"/>
                <a:gd name="connsiteY2" fmla="*/ 4453421 h 4636618"/>
                <a:gd name="connsiteX3" fmla="*/ 4188888 w 4691544"/>
                <a:gd name="connsiteY3" fmla="*/ 4067864 h 4636618"/>
                <a:gd name="connsiteX4" fmla="*/ 4542850 w 4691544"/>
                <a:gd name="connsiteY4" fmla="*/ 1155218 h 4636618"/>
                <a:gd name="connsiteX5" fmla="*/ 3171250 w 4691544"/>
                <a:gd name="connsiteY5" fmla="*/ 122830 h 4636618"/>
                <a:gd name="connsiteX6" fmla="*/ 841005 w 4691544"/>
                <a:gd name="connsiteY6" fmla="*/ 217243 h 463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544" h="4636618">
                  <a:moveTo>
                    <a:pt x="841005" y="217243"/>
                  </a:moveTo>
                  <a:cubicBezTo>
                    <a:pt x="312521" y="512982"/>
                    <a:pt x="7720" y="1191235"/>
                    <a:pt x="346" y="1897265"/>
                  </a:cubicBezTo>
                  <a:cubicBezTo>
                    <a:pt x="-7028" y="2603295"/>
                    <a:pt x="98669" y="4091655"/>
                    <a:pt x="796759" y="4453421"/>
                  </a:cubicBezTo>
                  <a:cubicBezTo>
                    <a:pt x="1494849" y="4815187"/>
                    <a:pt x="3564540" y="4617564"/>
                    <a:pt x="4188888" y="4067864"/>
                  </a:cubicBezTo>
                  <a:cubicBezTo>
                    <a:pt x="4813236" y="3518164"/>
                    <a:pt x="4759160" y="1720573"/>
                    <a:pt x="4542850" y="1155218"/>
                  </a:cubicBezTo>
                  <a:cubicBezTo>
                    <a:pt x="4326540" y="589863"/>
                    <a:pt x="3788224" y="279159"/>
                    <a:pt x="3171250" y="122830"/>
                  </a:cubicBezTo>
                  <a:cubicBezTo>
                    <a:pt x="2554276" y="-33499"/>
                    <a:pt x="1369489" y="-78496"/>
                    <a:pt x="841005" y="217243"/>
                  </a:cubicBezTo>
                  <a:close/>
                </a:path>
              </a:pathLst>
            </a:custGeom>
            <a:solidFill>
              <a:srgbClr val="FFCCCC">
                <a:alpha val="25098"/>
              </a:srgbClr>
            </a:solidFill>
            <a:ln w="38100" cap="flat" cmpd="sng" algn="ctr">
              <a:solidFill>
                <a:srgbClr val="FF0000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315483" y="449811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preparation</a:t>
              </a:r>
              <a:r>
                <a:rPr kumimoji="0" lang="de-A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!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045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7" name="Titel 45076"/>
          <p:cNvSpPr>
            <a:spLocks noGrp="1"/>
          </p:cNvSpPr>
          <p:nvPr>
            <p:ph type="title"/>
          </p:nvPr>
        </p:nvSpPr>
        <p:spPr>
          <a:xfrm>
            <a:off x="755576" y="479386"/>
            <a:ext cx="7162800" cy="1143000"/>
          </a:xfrm>
        </p:spPr>
        <p:txBody>
          <a:bodyPr/>
          <a:lstStyle/>
          <a:p>
            <a:r>
              <a:rPr lang="de-AT" dirty="0" err="1" smtClean="0"/>
              <a:t>When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happens</a:t>
            </a:r>
            <a:r>
              <a:rPr lang="de-AT" dirty="0" smtClean="0"/>
              <a:t>…</a:t>
            </a:r>
            <a:endParaRPr lang="en-US" dirty="0"/>
          </a:p>
        </p:txBody>
      </p:sp>
      <p:pic>
        <p:nvPicPr>
          <p:cNvPr id="50178" name="Picture 2" descr="D:\FIGURE\disaster-e\vulnerability-clas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8651"/>
            <a:ext cx="8410327" cy="493267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Textfeld 1"/>
          <p:cNvSpPr txBox="1"/>
          <p:nvPr/>
        </p:nvSpPr>
        <p:spPr>
          <a:xfrm>
            <a:off x="2997185" y="1612427"/>
            <a:ext cx="928459" cy="369332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800" dirty="0" err="1" smtClean="0"/>
              <a:t>impact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59446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Reaction</a:t>
            </a:r>
            <a:r>
              <a:rPr lang="de-AT" dirty="0" smtClean="0"/>
              <a:t> </a:t>
            </a:r>
            <a:r>
              <a:rPr lang="de-AT" dirty="0" err="1" smtClean="0"/>
              <a:t>types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2" r="22579" b="9425"/>
          <a:stretch/>
        </p:blipFill>
        <p:spPr bwMode="auto">
          <a:xfrm>
            <a:off x="7357880" y="1628800"/>
            <a:ext cx="1224136" cy="112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r>
              <a:rPr lang="de-AT" dirty="0" err="1" smtClean="0">
                <a:solidFill>
                  <a:srgbClr val="FF0000"/>
                </a:solidFill>
              </a:rPr>
              <a:t>Fragility</a:t>
            </a:r>
            <a:r>
              <a:rPr lang="de-AT" dirty="0" smtClean="0">
                <a:solidFill>
                  <a:srgbClr val="FF0000"/>
                </a:solidFill>
              </a:rPr>
              <a:t> --- </a:t>
            </a:r>
            <a:r>
              <a:rPr lang="de-AT" sz="2000" dirty="0" err="1" smtClean="0">
                <a:solidFill>
                  <a:srgbClr val="00B0F0"/>
                </a:solidFill>
              </a:rPr>
              <a:t>it</a:t>
            </a:r>
            <a:r>
              <a:rPr lang="de-AT" sz="2000" dirty="0" smtClean="0">
                <a:solidFill>
                  <a:srgbClr val="00B0F0"/>
                </a:solidFill>
              </a:rPr>
              <a:t> </a:t>
            </a:r>
            <a:r>
              <a:rPr lang="de-AT" sz="2000" dirty="0" err="1" smtClean="0">
                <a:solidFill>
                  <a:srgbClr val="00B0F0"/>
                </a:solidFill>
              </a:rPr>
              <a:t>breaks</a:t>
            </a:r>
            <a:r>
              <a:rPr lang="de-AT" sz="2000" dirty="0" smtClean="0">
                <a:solidFill>
                  <a:srgbClr val="00B0F0"/>
                </a:solidFill>
              </a:rPr>
              <a:t>!</a:t>
            </a:r>
          </a:p>
          <a:p>
            <a:r>
              <a:rPr lang="de-AT" dirty="0" err="1" smtClean="0"/>
              <a:t>Robustness</a:t>
            </a:r>
            <a:r>
              <a:rPr lang="de-AT" sz="2000" dirty="0" smtClean="0">
                <a:solidFill>
                  <a:srgbClr val="00B0F0"/>
                </a:solidFill>
              </a:rPr>
              <a:t>: </a:t>
            </a:r>
            <a:r>
              <a:rPr lang="de-AT" sz="2000" dirty="0" err="1" smtClean="0">
                <a:solidFill>
                  <a:srgbClr val="00B0F0"/>
                </a:solidFill>
              </a:rPr>
              <a:t>undisturbed</a:t>
            </a:r>
            <a:r>
              <a:rPr lang="de-AT" sz="2000" dirty="0" smtClean="0">
                <a:solidFill>
                  <a:srgbClr val="00B0F0"/>
                </a:solidFill>
              </a:rPr>
              <a:t> </a:t>
            </a:r>
            <a:r>
              <a:rPr lang="de-AT" sz="2000" dirty="0" err="1" smtClean="0">
                <a:solidFill>
                  <a:srgbClr val="00B0F0"/>
                </a:solidFill>
              </a:rPr>
              <a:t>by</a:t>
            </a:r>
            <a:r>
              <a:rPr lang="de-AT" sz="2000" dirty="0" smtClean="0">
                <a:solidFill>
                  <a:srgbClr val="00B0F0"/>
                </a:solidFill>
              </a:rPr>
              <a:t> </a:t>
            </a:r>
            <a:r>
              <a:rPr lang="de-AT" sz="2000" dirty="0" err="1" smtClean="0">
                <a:solidFill>
                  <a:srgbClr val="00B0F0"/>
                </a:solidFill>
              </a:rPr>
              <a:t>certain</a:t>
            </a:r>
            <a:r>
              <a:rPr lang="de-AT" sz="2000" dirty="0" smtClean="0">
                <a:solidFill>
                  <a:srgbClr val="00B0F0"/>
                </a:solidFill>
              </a:rPr>
              <a:t> </a:t>
            </a:r>
            <a:r>
              <a:rPr lang="de-AT" sz="2000" dirty="0" err="1" smtClean="0">
                <a:solidFill>
                  <a:srgbClr val="00B0F0"/>
                </a:solidFill>
              </a:rPr>
              <a:t>defined</a:t>
            </a:r>
            <a:r>
              <a:rPr lang="de-AT" sz="2000" dirty="0" smtClean="0">
                <a:solidFill>
                  <a:srgbClr val="00B0F0"/>
                </a:solidFill>
              </a:rPr>
              <a:t> </a:t>
            </a:r>
            <a:r>
              <a:rPr lang="de-AT" sz="2000" dirty="0" err="1" smtClean="0">
                <a:solidFill>
                  <a:srgbClr val="00B0F0"/>
                </a:solidFill>
              </a:rPr>
              <a:t>attacks</a:t>
            </a:r>
            <a:endParaRPr lang="de-AT" sz="2000" dirty="0" smtClean="0">
              <a:solidFill>
                <a:srgbClr val="00B0F0"/>
              </a:solidFill>
            </a:endParaRPr>
          </a:p>
          <a:p>
            <a:r>
              <a:rPr lang="de-AT" dirty="0" smtClean="0"/>
              <a:t>Fault </a:t>
            </a:r>
            <a:r>
              <a:rPr lang="de-AT" dirty="0" err="1" smtClean="0"/>
              <a:t>tolerance</a:t>
            </a:r>
            <a:r>
              <a:rPr lang="de-AT" dirty="0" smtClean="0"/>
              <a:t> : </a:t>
            </a:r>
            <a:r>
              <a:rPr lang="de-AT" sz="2000" dirty="0" err="1" smtClean="0">
                <a:solidFill>
                  <a:srgbClr val="00B0F0"/>
                </a:solidFill>
              </a:rPr>
              <a:t>against</a:t>
            </a:r>
            <a:r>
              <a:rPr lang="de-AT" sz="2000" dirty="0" smtClean="0">
                <a:solidFill>
                  <a:srgbClr val="00B0F0"/>
                </a:solidFill>
              </a:rPr>
              <a:t> </a:t>
            </a:r>
            <a:r>
              <a:rPr lang="de-AT" sz="2000" dirty="0" err="1" smtClean="0">
                <a:solidFill>
                  <a:srgbClr val="00B0F0"/>
                </a:solidFill>
              </a:rPr>
              <a:t>defined</a:t>
            </a:r>
            <a:r>
              <a:rPr lang="de-AT" sz="2000" dirty="0" smtClean="0">
                <a:solidFill>
                  <a:srgbClr val="00B0F0"/>
                </a:solidFill>
              </a:rPr>
              <a:t> </a:t>
            </a:r>
            <a:r>
              <a:rPr lang="de-AT" sz="2000" dirty="0" err="1" smtClean="0">
                <a:solidFill>
                  <a:srgbClr val="00B0F0"/>
                </a:solidFill>
              </a:rPr>
              <a:t>types</a:t>
            </a:r>
            <a:r>
              <a:rPr lang="de-AT" sz="2000" dirty="0" smtClean="0">
                <a:solidFill>
                  <a:srgbClr val="00B0F0"/>
                </a:solidFill>
              </a:rPr>
              <a:t> </a:t>
            </a:r>
            <a:r>
              <a:rPr lang="de-AT" sz="2000" dirty="0" err="1" smtClean="0">
                <a:solidFill>
                  <a:srgbClr val="00B0F0"/>
                </a:solidFill>
              </a:rPr>
              <a:t>of</a:t>
            </a:r>
            <a:r>
              <a:rPr lang="de-AT" sz="2000" dirty="0" smtClean="0">
                <a:solidFill>
                  <a:srgbClr val="00B0F0"/>
                </a:solidFill>
              </a:rPr>
              <a:t> </a:t>
            </a:r>
            <a:r>
              <a:rPr lang="de-AT" sz="2000" dirty="0" err="1" smtClean="0">
                <a:solidFill>
                  <a:srgbClr val="00B0F0"/>
                </a:solidFill>
              </a:rPr>
              <a:t>attack</a:t>
            </a:r>
            <a:r>
              <a:rPr lang="de-AT" dirty="0" smtClean="0"/>
              <a:t>!</a:t>
            </a:r>
            <a:endParaRPr lang="de-AT" dirty="0"/>
          </a:p>
          <a:p>
            <a:r>
              <a:rPr lang="de-AT" dirty="0" err="1" smtClean="0"/>
              <a:t>Resilience</a:t>
            </a:r>
            <a:r>
              <a:rPr lang="de-AT" dirty="0"/>
              <a:t>: </a:t>
            </a:r>
            <a:r>
              <a:rPr lang="de-AT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the </a:t>
            </a:r>
            <a:r>
              <a:rPr lang="en-US" sz="2000" dirty="0">
                <a:solidFill>
                  <a:srgbClr val="00B0F0"/>
                </a:solidFill>
              </a:rPr>
              <a:t>capacity of a ... system to bounce </a:t>
            </a:r>
            <a:r>
              <a:rPr lang="en-US" sz="2000" dirty="0" smtClean="0">
                <a:solidFill>
                  <a:srgbClr val="00B0F0"/>
                </a:solidFill>
              </a:rPr>
              <a:t>back to </a:t>
            </a:r>
            <a:r>
              <a:rPr lang="en-US" sz="2000" dirty="0">
                <a:solidFill>
                  <a:srgbClr val="00B0F0"/>
                </a:solidFill>
              </a:rPr>
              <a:t>dynamic stability after a </a:t>
            </a:r>
            <a:r>
              <a:rPr lang="en-US" sz="2000" dirty="0" smtClean="0">
                <a:solidFill>
                  <a:srgbClr val="00B0F0"/>
                </a:solidFill>
              </a:rPr>
              <a:t>disturbance</a:t>
            </a:r>
          </a:p>
          <a:p>
            <a:r>
              <a:rPr lang="de-AT" dirty="0" err="1" smtClean="0"/>
              <a:t>Antifragility</a:t>
            </a:r>
            <a:r>
              <a:rPr lang="de-AT" dirty="0" smtClean="0"/>
              <a:t>: </a:t>
            </a:r>
            <a:r>
              <a:rPr lang="de-AT" dirty="0" smtClean="0">
                <a:solidFill>
                  <a:srgbClr val="00B0F0"/>
                </a:solidFill>
              </a:rPr>
              <a:t> </a:t>
            </a:r>
            <a:r>
              <a:rPr lang="en-US" sz="1800" dirty="0" smtClean="0">
                <a:solidFill>
                  <a:srgbClr val="00B0F0"/>
                </a:solidFill>
              </a:rPr>
              <a:t>the capacity  of a systems that increase its resilience or robustness as a result of mistakes, faults, attacks, or failures.</a:t>
            </a:r>
            <a:endParaRPr lang="de-AT" sz="1800" dirty="0" smtClean="0">
              <a:solidFill>
                <a:srgbClr val="00B0F0"/>
              </a:solidFill>
            </a:endParaRPr>
          </a:p>
          <a:p>
            <a:pPr marL="457200" lvl="1" indent="0" algn="r">
              <a:buNone/>
            </a:pPr>
            <a:r>
              <a:rPr lang="de-AT" sz="1600" dirty="0" smtClean="0">
                <a:solidFill>
                  <a:srgbClr val="00B050"/>
                </a:solidFill>
              </a:rPr>
              <a:t>(</a:t>
            </a:r>
            <a:r>
              <a:rPr lang="de-AT" sz="1600" dirty="0" err="1" smtClean="0">
                <a:solidFill>
                  <a:srgbClr val="00B050"/>
                </a:solidFill>
              </a:rPr>
              <a:t>this</a:t>
            </a:r>
            <a:r>
              <a:rPr lang="de-AT" sz="1600" dirty="0" smtClean="0">
                <a:solidFill>
                  <a:srgbClr val="00B050"/>
                </a:solidFill>
              </a:rPr>
              <a:t> </a:t>
            </a:r>
            <a:r>
              <a:rPr lang="de-AT" sz="1600" dirty="0" err="1" smtClean="0">
                <a:solidFill>
                  <a:srgbClr val="00B050"/>
                </a:solidFill>
              </a:rPr>
              <a:t>leads</a:t>
            </a:r>
            <a:r>
              <a:rPr lang="de-AT" sz="1600" dirty="0" smtClean="0">
                <a:solidFill>
                  <a:srgbClr val="00B050"/>
                </a:solidFill>
              </a:rPr>
              <a:t> </a:t>
            </a:r>
            <a:r>
              <a:rPr lang="de-AT" sz="1600" dirty="0" err="1" smtClean="0">
                <a:solidFill>
                  <a:srgbClr val="00B050"/>
                </a:solidFill>
              </a:rPr>
              <a:t>to</a:t>
            </a:r>
            <a:r>
              <a:rPr lang="de-AT" sz="1600" dirty="0" smtClean="0">
                <a:solidFill>
                  <a:srgbClr val="00B050"/>
                </a:solidFill>
              </a:rPr>
              <a:t> </a:t>
            </a:r>
            <a:r>
              <a:rPr lang="de-AT" sz="1600" dirty="0" err="1" smtClean="0">
                <a:solidFill>
                  <a:srgbClr val="00B050"/>
                </a:solidFill>
              </a:rPr>
              <a:t>improvemements</a:t>
            </a:r>
            <a:r>
              <a:rPr lang="de-AT" sz="1600" dirty="0" smtClean="0">
                <a:solidFill>
                  <a:srgbClr val="00B050"/>
                </a:solidFill>
              </a:rPr>
              <a:t>! </a:t>
            </a:r>
            <a:r>
              <a:rPr lang="de-AT" sz="1600" dirty="0" err="1" smtClean="0">
                <a:solidFill>
                  <a:srgbClr val="00B050"/>
                </a:solidFill>
              </a:rPr>
              <a:t>and</a:t>
            </a:r>
            <a:r>
              <a:rPr lang="de-AT" sz="1600" dirty="0" smtClean="0">
                <a:solidFill>
                  <a:srgbClr val="00B050"/>
                </a:solidFill>
              </a:rPr>
              <a:t> </a:t>
            </a:r>
            <a:r>
              <a:rPr lang="de-AT" sz="1600" dirty="0" err="1" smtClean="0">
                <a:solidFill>
                  <a:srgbClr val="00B050"/>
                </a:solidFill>
              </a:rPr>
              <a:t>applicability</a:t>
            </a:r>
            <a:r>
              <a:rPr lang="de-AT" sz="1600" dirty="0" smtClean="0">
                <a:solidFill>
                  <a:srgbClr val="00B050"/>
                </a:solidFill>
              </a:rPr>
              <a:t> </a:t>
            </a:r>
            <a:r>
              <a:rPr lang="de-AT" sz="1600" dirty="0" err="1" smtClean="0">
                <a:solidFill>
                  <a:srgbClr val="00B050"/>
                </a:solidFill>
              </a:rPr>
              <a:t>to</a:t>
            </a:r>
            <a:r>
              <a:rPr lang="de-AT" sz="1600" dirty="0" smtClean="0">
                <a:solidFill>
                  <a:srgbClr val="00B050"/>
                </a:solidFill>
              </a:rPr>
              <a:t> </a:t>
            </a:r>
            <a:r>
              <a:rPr lang="de-AT" sz="1600" dirty="0" err="1" smtClean="0">
                <a:solidFill>
                  <a:srgbClr val="00B050"/>
                </a:solidFill>
              </a:rPr>
              <a:t>new</a:t>
            </a:r>
            <a:r>
              <a:rPr lang="de-AT" sz="1600" dirty="0" smtClean="0">
                <a:solidFill>
                  <a:srgbClr val="00B050"/>
                </a:solidFill>
              </a:rPr>
              <a:t> </a:t>
            </a:r>
            <a:r>
              <a:rPr lang="de-AT" sz="1600" dirty="0" err="1" smtClean="0">
                <a:solidFill>
                  <a:srgbClr val="00B050"/>
                </a:solidFill>
              </a:rPr>
              <a:t>situations</a:t>
            </a:r>
            <a:r>
              <a:rPr lang="de-AT" sz="1600" dirty="0" smtClean="0">
                <a:solidFill>
                  <a:srgbClr val="00B050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022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dirty="0" err="1" smtClean="0"/>
              <a:t>Resilience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what</a:t>
            </a:r>
            <a:r>
              <a:rPr lang="de-AT" dirty="0" smtClean="0"/>
              <a:t>?</a:t>
            </a:r>
            <a:endParaRPr lang="en-US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56" y="1484784"/>
            <a:ext cx="3341688" cy="32131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326656" y="1815207"/>
            <a:ext cx="481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 </a:t>
            </a:r>
            <a:r>
              <a:rPr lang="de-AT" dirty="0" err="1" smtClean="0"/>
              <a:t>boundary</a:t>
            </a:r>
            <a:r>
              <a:rPr lang="de-AT" dirty="0" smtClean="0"/>
              <a:t>?</a:t>
            </a:r>
            <a:endParaRPr lang="en-US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613100"/>
            <a:ext cx="5007844" cy="2889647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 smtClean="0"/>
              <a:t>System </a:t>
            </a:r>
            <a:r>
              <a:rPr lang="de-AT" sz="4000" dirty="0" err="1" smtClean="0"/>
              <a:t>Complexity</a:t>
            </a:r>
            <a:r>
              <a:rPr lang="de-AT" sz="4000" dirty="0" smtClean="0"/>
              <a:t> </a:t>
            </a:r>
            <a:r>
              <a:rPr lang="de-AT" sz="4000" dirty="0" err="1" smtClean="0"/>
              <a:t>Types</a:t>
            </a:r>
            <a:endParaRPr lang="en-US" sz="4000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14886" y="1917754"/>
            <a:ext cx="2105026" cy="1383134"/>
            <a:chOff x="953" y="2018"/>
            <a:chExt cx="1515" cy="1489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953" y="3265"/>
              <a:ext cx="1515" cy="112"/>
            </a:xfrm>
            <a:prstGeom prst="rect">
              <a:avLst/>
            </a:prstGeom>
            <a:solidFill>
              <a:srgbClr val="FF6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953" y="3377"/>
              <a:ext cx="1515" cy="112"/>
            </a:xfrm>
            <a:prstGeom prst="rect">
              <a:avLst/>
            </a:prstGeom>
            <a:solidFill>
              <a:srgbClr val="FFA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953" y="3199"/>
              <a:ext cx="1515" cy="111"/>
            </a:xfrm>
            <a:prstGeom prst="rect">
              <a:avLst/>
            </a:prstGeom>
            <a:solidFill>
              <a:srgbClr val="FF8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953" y="3144"/>
              <a:ext cx="1515" cy="111"/>
            </a:xfrm>
            <a:prstGeom prst="rect">
              <a:avLst/>
            </a:prstGeom>
            <a:solidFill>
              <a:srgbClr val="FF6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953" y="3086"/>
              <a:ext cx="1515" cy="111"/>
            </a:xfrm>
            <a:prstGeom prst="rect">
              <a:avLst/>
            </a:prstGeom>
            <a:solidFill>
              <a:srgbClr val="A0A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953" y="2931"/>
              <a:ext cx="1515" cy="208"/>
            </a:xfrm>
            <a:prstGeom prst="rect">
              <a:avLst/>
            </a:prstGeom>
            <a:solidFill>
              <a:srgbClr val="8080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953" y="2018"/>
              <a:ext cx="1513" cy="1065"/>
            </a:xfrm>
            <a:prstGeom prst="rect">
              <a:avLst/>
            </a:prstGeom>
            <a:solidFill>
              <a:srgbClr val="606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53" y="3440"/>
              <a:ext cx="1515" cy="67"/>
            </a:xfrm>
            <a:prstGeom prst="rect">
              <a:avLst/>
            </a:prstGeom>
            <a:solidFill>
              <a:srgbClr val="FFFF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Freeform 12"/>
          <p:cNvSpPr>
            <a:spLocks/>
          </p:cNvSpPr>
          <p:nvPr/>
        </p:nvSpPr>
        <p:spPr bwMode="auto">
          <a:xfrm>
            <a:off x="740250" y="1988822"/>
            <a:ext cx="2103636" cy="1312067"/>
          </a:xfrm>
          <a:custGeom>
            <a:avLst/>
            <a:gdLst>
              <a:gd name="T0" fmla="*/ 100 w 1514"/>
              <a:gd name="T1" fmla="*/ 1080 h 1419"/>
              <a:gd name="T2" fmla="*/ 105 w 1514"/>
              <a:gd name="T3" fmla="*/ 1224 h 1419"/>
              <a:gd name="T4" fmla="*/ 124 w 1514"/>
              <a:gd name="T5" fmla="*/ 1207 h 1419"/>
              <a:gd name="T6" fmla="*/ 131 w 1514"/>
              <a:gd name="T7" fmla="*/ 1186 h 1419"/>
              <a:gd name="T8" fmla="*/ 169 w 1514"/>
              <a:gd name="T9" fmla="*/ 1217 h 1419"/>
              <a:gd name="T10" fmla="*/ 183 w 1514"/>
              <a:gd name="T11" fmla="*/ 753 h 1419"/>
              <a:gd name="T12" fmla="*/ 211 w 1514"/>
              <a:gd name="T13" fmla="*/ 433 h 1419"/>
              <a:gd name="T14" fmla="*/ 270 w 1514"/>
              <a:gd name="T15" fmla="*/ 142 h 1419"/>
              <a:gd name="T16" fmla="*/ 282 w 1514"/>
              <a:gd name="T17" fmla="*/ 0 h 1419"/>
              <a:gd name="T18" fmla="*/ 293 w 1514"/>
              <a:gd name="T19" fmla="*/ 772 h 1419"/>
              <a:gd name="T20" fmla="*/ 316 w 1514"/>
              <a:gd name="T21" fmla="*/ 1085 h 1419"/>
              <a:gd name="T22" fmla="*/ 342 w 1514"/>
              <a:gd name="T23" fmla="*/ 1120 h 1419"/>
              <a:gd name="T24" fmla="*/ 350 w 1514"/>
              <a:gd name="T25" fmla="*/ 1017 h 1419"/>
              <a:gd name="T26" fmla="*/ 353 w 1514"/>
              <a:gd name="T27" fmla="*/ 995 h 1419"/>
              <a:gd name="T28" fmla="*/ 355 w 1514"/>
              <a:gd name="T29" fmla="*/ 966 h 1419"/>
              <a:gd name="T30" fmla="*/ 362 w 1514"/>
              <a:gd name="T31" fmla="*/ 981 h 1419"/>
              <a:gd name="T32" fmla="*/ 363 w 1514"/>
              <a:gd name="T33" fmla="*/ 1017 h 1419"/>
              <a:gd name="T34" fmla="*/ 369 w 1514"/>
              <a:gd name="T35" fmla="*/ 1038 h 1419"/>
              <a:gd name="T36" fmla="*/ 429 w 1514"/>
              <a:gd name="T37" fmla="*/ 1099 h 1419"/>
              <a:gd name="T38" fmla="*/ 440 w 1514"/>
              <a:gd name="T39" fmla="*/ 1180 h 1419"/>
              <a:gd name="T40" fmla="*/ 461 w 1514"/>
              <a:gd name="T41" fmla="*/ 1146 h 1419"/>
              <a:gd name="T42" fmla="*/ 497 w 1514"/>
              <a:gd name="T43" fmla="*/ 582 h 1419"/>
              <a:gd name="T44" fmla="*/ 515 w 1514"/>
              <a:gd name="T45" fmla="*/ 572 h 1419"/>
              <a:gd name="T46" fmla="*/ 528 w 1514"/>
              <a:gd name="T47" fmla="*/ 776 h 1419"/>
              <a:gd name="T48" fmla="*/ 558 w 1514"/>
              <a:gd name="T49" fmla="*/ 1030 h 1419"/>
              <a:gd name="T50" fmla="*/ 571 w 1514"/>
              <a:gd name="T51" fmla="*/ 996 h 1419"/>
              <a:gd name="T52" fmla="*/ 588 w 1514"/>
              <a:gd name="T53" fmla="*/ 799 h 1419"/>
              <a:gd name="T54" fmla="*/ 601 w 1514"/>
              <a:gd name="T55" fmla="*/ 996 h 1419"/>
              <a:gd name="T56" fmla="*/ 614 w 1514"/>
              <a:gd name="T57" fmla="*/ 1277 h 1419"/>
              <a:gd name="T58" fmla="*/ 626 w 1514"/>
              <a:gd name="T59" fmla="*/ 212 h 1419"/>
              <a:gd name="T60" fmla="*/ 716 w 1514"/>
              <a:gd name="T61" fmla="*/ 239 h 1419"/>
              <a:gd name="T62" fmla="*/ 727 w 1514"/>
              <a:gd name="T63" fmla="*/ 1127 h 1419"/>
              <a:gd name="T64" fmla="*/ 756 w 1514"/>
              <a:gd name="T65" fmla="*/ 1237 h 1419"/>
              <a:gd name="T66" fmla="*/ 847 w 1514"/>
              <a:gd name="T67" fmla="*/ 1283 h 1419"/>
              <a:gd name="T68" fmla="*/ 860 w 1514"/>
              <a:gd name="T69" fmla="*/ 1264 h 1419"/>
              <a:gd name="T70" fmla="*/ 866 w 1514"/>
              <a:gd name="T71" fmla="*/ 1138 h 1419"/>
              <a:gd name="T72" fmla="*/ 878 w 1514"/>
              <a:gd name="T73" fmla="*/ 1230 h 1419"/>
              <a:gd name="T74" fmla="*/ 886 w 1514"/>
              <a:gd name="T75" fmla="*/ 1386 h 1419"/>
              <a:gd name="T76" fmla="*/ 917 w 1514"/>
              <a:gd name="T77" fmla="*/ 1317 h 1419"/>
              <a:gd name="T78" fmla="*/ 920 w 1514"/>
              <a:gd name="T79" fmla="*/ 1249 h 1419"/>
              <a:gd name="T80" fmla="*/ 983 w 1514"/>
              <a:gd name="T81" fmla="*/ 1377 h 1419"/>
              <a:gd name="T82" fmla="*/ 1007 w 1514"/>
              <a:gd name="T83" fmla="*/ 1376 h 1419"/>
              <a:gd name="T84" fmla="*/ 1032 w 1514"/>
              <a:gd name="T85" fmla="*/ 1239 h 1419"/>
              <a:gd name="T86" fmla="*/ 1055 w 1514"/>
              <a:gd name="T87" fmla="*/ 935 h 1419"/>
              <a:gd name="T88" fmla="*/ 1100 w 1514"/>
              <a:gd name="T89" fmla="*/ 971 h 1419"/>
              <a:gd name="T90" fmla="*/ 1128 w 1514"/>
              <a:gd name="T91" fmla="*/ 1382 h 1419"/>
              <a:gd name="T92" fmla="*/ 1152 w 1514"/>
              <a:gd name="T93" fmla="*/ 1308 h 1419"/>
              <a:gd name="T94" fmla="*/ 1173 w 1514"/>
              <a:gd name="T95" fmla="*/ 1363 h 1419"/>
              <a:gd name="T96" fmla="*/ 1238 w 1514"/>
              <a:gd name="T97" fmla="*/ 635 h 1419"/>
              <a:gd name="T98" fmla="*/ 1288 w 1514"/>
              <a:gd name="T99" fmla="*/ 419 h 1419"/>
              <a:gd name="T100" fmla="*/ 1292 w 1514"/>
              <a:gd name="T101" fmla="*/ 178 h 1419"/>
              <a:gd name="T102" fmla="*/ 1312 w 1514"/>
              <a:gd name="T103" fmla="*/ 374 h 1419"/>
              <a:gd name="T104" fmla="*/ 1319 w 1514"/>
              <a:gd name="T105" fmla="*/ 374 h 1419"/>
              <a:gd name="T106" fmla="*/ 1342 w 1514"/>
              <a:gd name="T107" fmla="*/ 401 h 1419"/>
              <a:gd name="T108" fmla="*/ 1384 w 1514"/>
              <a:gd name="T109" fmla="*/ 1095 h 1419"/>
              <a:gd name="T110" fmla="*/ 1389 w 1514"/>
              <a:gd name="T111" fmla="*/ 1088 h 1419"/>
              <a:gd name="T112" fmla="*/ 1420 w 1514"/>
              <a:gd name="T113" fmla="*/ 1223 h 1419"/>
              <a:gd name="T114" fmla="*/ 1432 w 1514"/>
              <a:gd name="T115" fmla="*/ 1084 h 1419"/>
              <a:gd name="T116" fmla="*/ 1467 w 1514"/>
              <a:gd name="T117" fmla="*/ 1125 h 1419"/>
              <a:gd name="T118" fmla="*/ 1513 w 1514"/>
              <a:gd name="T119" fmla="*/ 1417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14" h="1419">
                <a:moveTo>
                  <a:pt x="0" y="1418"/>
                </a:moveTo>
                <a:lnTo>
                  <a:pt x="0" y="1080"/>
                </a:lnTo>
                <a:lnTo>
                  <a:pt x="100" y="1080"/>
                </a:lnTo>
                <a:lnTo>
                  <a:pt x="100" y="1264"/>
                </a:lnTo>
                <a:lnTo>
                  <a:pt x="105" y="1264"/>
                </a:lnTo>
                <a:lnTo>
                  <a:pt x="105" y="1224"/>
                </a:lnTo>
                <a:lnTo>
                  <a:pt x="112" y="1224"/>
                </a:lnTo>
                <a:lnTo>
                  <a:pt x="112" y="1207"/>
                </a:lnTo>
                <a:lnTo>
                  <a:pt x="124" y="1207"/>
                </a:lnTo>
                <a:lnTo>
                  <a:pt x="124" y="1256"/>
                </a:lnTo>
                <a:lnTo>
                  <a:pt x="131" y="1256"/>
                </a:lnTo>
                <a:lnTo>
                  <a:pt x="131" y="1186"/>
                </a:lnTo>
                <a:lnTo>
                  <a:pt x="162" y="1186"/>
                </a:lnTo>
                <a:lnTo>
                  <a:pt x="162" y="1217"/>
                </a:lnTo>
                <a:lnTo>
                  <a:pt x="169" y="1217"/>
                </a:lnTo>
                <a:lnTo>
                  <a:pt x="169" y="962"/>
                </a:lnTo>
                <a:lnTo>
                  <a:pt x="183" y="962"/>
                </a:lnTo>
                <a:lnTo>
                  <a:pt x="183" y="753"/>
                </a:lnTo>
                <a:lnTo>
                  <a:pt x="197" y="753"/>
                </a:lnTo>
                <a:lnTo>
                  <a:pt x="197" y="461"/>
                </a:lnTo>
                <a:lnTo>
                  <a:pt x="211" y="433"/>
                </a:lnTo>
                <a:lnTo>
                  <a:pt x="239" y="433"/>
                </a:lnTo>
                <a:lnTo>
                  <a:pt x="239" y="168"/>
                </a:lnTo>
                <a:lnTo>
                  <a:pt x="270" y="142"/>
                </a:lnTo>
                <a:lnTo>
                  <a:pt x="278" y="149"/>
                </a:lnTo>
                <a:lnTo>
                  <a:pt x="278" y="1"/>
                </a:lnTo>
                <a:lnTo>
                  <a:pt x="282" y="0"/>
                </a:lnTo>
                <a:lnTo>
                  <a:pt x="282" y="161"/>
                </a:lnTo>
                <a:lnTo>
                  <a:pt x="293" y="175"/>
                </a:lnTo>
                <a:lnTo>
                  <a:pt x="293" y="772"/>
                </a:lnTo>
                <a:lnTo>
                  <a:pt x="312" y="772"/>
                </a:lnTo>
                <a:lnTo>
                  <a:pt x="312" y="1085"/>
                </a:lnTo>
                <a:lnTo>
                  <a:pt x="316" y="1085"/>
                </a:lnTo>
                <a:lnTo>
                  <a:pt x="316" y="1038"/>
                </a:lnTo>
                <a:lnTo>
                  <a:pt x="342" y="1051"/>
                </a:lnTo>
                <a:lnTo>
                  <a:pt x="342" y="1120"/>
                </a:lnTo>
                <a:lnTo>
                  <a:pt x="348" y="1038"/>
                </a:lnTo>
                <a:lnTo>
                  <a:pt x="350" y="1038"/>
                </a:lnTo>
                <a:lnTo>
                  <a:pt x="350" y="1017"/>
                </a:lnTo>
                <a:lnTo>
                  <a:pt x="352" y="1017"/>
                </a:lnTo>
                <a:lnTo>
                  <a:pt x="352" y="995"/>
                </a:lnTo>
                <a:lnTo>
                  <a:pt x="353" y="995"/>
                </a:lnTo>
                <a:lnTo>
                  <a:pt x="353" y="981"/>
                </a:lnTo>
                <a:lnTo>
                  <a:pt x="355" y="981"/>
                </a:lnTo>
                <a:lnTo>
                  <a:pt x="355" y="966"/>
                </a:lnTo>
                <a:lnTo>
                  <a:pt x="360" y="966"/>
                </a:lnTo>
                <a:lnTo>
                  <a:pt x="360" y="981"/>
                </a:lnTo>
                <a:lnTo>
                  <a:pt x="362" y="981"/>
                </a:lnTo>
                <a:lnTo>
                  <a:pt x="362" y="995"/>
                </a:lnTo>
                <a:lnTo>
                  <a:pt x="363" y="995"/>
                </a:lnTo>
                <a:lnTo>
                  <a:pt x="363" y="1017"/>
                </a:lnTo>
                <a:lnTo>
                  <a:pt x="366" y="1017"/>
                </a:lnTo>
                <a:lnTo>
                  <a:pt x="366" y="1038"/>
                </a:lnTo>
                <a:lnTo>
                  <a:pt x="369" y="1038"/>
                </a:lnTo>
                <a:lnTo>
                  <a:pt x="374" y="1120"/>
                </a:lnTo>
                <a:lnTo>
                  <a:pt x="374" y="1099"/>
                </a:lnTo>
                <a:lnTo>
                  <a:pt x="429" y="1099"/>
                </a:lnTo>
                <a:lnTo>
                  <a:pt x="429" y="1117"/>
                </a:lnTo>
                <a:lnTo>
                  <a:pt x="440" y="1117"/>
                </a:lnTo>
                <a:lnTo>
                  <a:pt x="440" y="1180"/>
                </a:lnTo>
                <a:lnTo>
                  <a:pt x="444" y="1180"/>
                </a:lnTo>
                <a:lnTo>
                  <a:pt x="444" y="1146"/>
                </a:lnTo>
                <a:lnTo>
                  <a:pt x="461" y="1146"/>
                </a:lnTo>
                <a:lnTo>
                  <a:pt x="478" y="1004"/>
                </a:lnTo>
                <a:lnTo>
                  <a:pt x="489" y="776"/>
                </a:lnTo>
                <a:lnTo>
                  <a:pt x="497" y="582"/>
                </a:lnTo>
                <a:lnTo>
                  <a:pt x="504" y="582"/>
                </a:lnTo>
                <a:lnTo>
                  <a:pt x="504" y="572"/>
                </a:lnTo>
                <a:lnTo>
                  <a:pt x="515" y="572"/>
                </a:lnTo>
                <a:lnTo>
                  <a:pt x="515" y="582"/>
                </a:lnTo>
                <a:lnTo>
                  <a:pt x="521" y="582"/>
                </a:lnTo>
                <a:lnTo>
                  <a:pt x="528" y="776"/>
                </a:lnTo>
                <a:lnTo>
                  <a:pt x="539" y="1004"/>
                </a:lnTo>
                <a:lnTo>
                  <a:pt x="558" y="1165"/>
                </a:lnTo>
                <a:lnTo>
                  <a:pt x="558" y="1030"/>
                </a:lnTo>
                <a:lnTo>
                  <a:pt x="567" y="1030"/>
                </a:lnTo>
                <a:lnTo>
                  <a:pt x="571" y="1023"/>
                </a:lnTo>
                <a:lnTo>
                  <a:pt x="571" y="996"/>
                </a:lnTo>
                <a:lnTo>
                  <a:pt x="583" y="990"/>
                </a:lnTo>
                <a:lnTo>
                  <a:pt x="583" y="799"/>
                </a:lnTo>
                <a:lnTo>
                  <a:pt x="588" y="799"/>
                </a:lnTo>
                <a:lnTo>
                  <a:pt x="588" y="989"/>
                </a:lnTo>
                <a:lnTo>
                  <a:pt x="596" y="983"/>
                </a:lnTo>
                <a:lnTo>
                  <a:pt x="601" y="996"/>
                </a:lnTo>
                <a:lnTo>
                  <a:pt x="607" y="996"/>
                </a:lnTo>
                <a:lnTo>
                  <a:pt x="607" y="1277"/>
                </a:lnTo>
                <a:lnTo>
                  <a:pt x="614" y="1277"/>
                </a:lnTo>
                <a:lnTo>
                  <a:pt x="614" y="239"/>
                </a:lnTo>
                <a:lnTo>
                  <a:pt x="626" y="239"/>
                </a:lnTo>
                <a:lnTo>
                  <a:pt x="626" y="212"/>
                </a:lnTo>
                <a:lnTo>
                  <a:pt x="702" y="212"/>
                </a:lnTo>
                <a:lnTo>
                  <a:pt x="702" y="239"/>
                </a:lnTo>
                <a:lnTo>
                  <a:pt x="716" y="239"/>
                </a:lnTo>
                <a:lnTo>
                  <a:pt x="716" y="1070"/>
                </a:lnTo>
                <a:lnTo>
                  <a:pt x="727" y="1070"/>
                </a:lnTo>
                <a:lnTo>
                  <a:pt x="727" y="1127"/>
                </a:lnTo>
                <a:lnTo>
                  <a:pt x="753" y="1127"/>
                </a:lnTo>
                <a:lnTo>
                  <a:pt x="753" y="1237"/>
                </a:lnTo>
                <a:lnTo>
                  <a:pt x="756" y="1237"/>
                </a:lnTo>
                <a:lnTo>
                  <a:pt x="756" y="1099"/>
                </a:lnTo>
                <a:lnTo>
                  <a:pt x="847" y="1099"/>
                </a:lnTo>
                <a:lnTo>
                  <a:pt x="847" y="1283"/>
                </a:lnTo>
                <a:lnTo>
                  <a:pt x="853" y="1275"/>
                </a:lnTo>
                <a:lnTo>
                  <a:pt x="853" y="1264"/>
                </a:lnTo>
                <a:lnTo>
                  <a:pt x="860" y="1264"/>
                </a:lnTo>
                <a:lnTo>
                  <a:pt x="860" y="1230"/>
                </a:lnTo>
                <a:lnTo>
                  <a:pt x="866" y="1230"/>
                </a:lnTo>
                <a:lnTo>
                  <a:pt x="866" y="1138"/>
                </a:lnTo>
                <a:lnTo>
                  <a:pt x="870" y="1138"/>
                </a:lnTo>
                <a:lnTo>
                  <a:pt x="870" y="1230"/>
                </a:lnTo>
                <a:lnTo>
                  <a:pt x="878" y="1230"/>
                </a:lnTo>
                <a:lnTo>
                  <a:pt x="878" y="1256"/>
                </a:lnTo>
                <a:lnTo>
                  <a:pt x="886" y="1264"/>
                </a:lnTo>
                <a:lnTo>
                  <a:pt x="886" y="1386"/>
                </a:lnTo>
                <a:lnTo>
                  <a:pt x="889" y="1386"/>
                </a:lnTo>
                <a:lnTo>
                  <a:pt x="889" y="1317"/>
                </a:lnTo>
                <a:lnTo>
                  <a:pt x="917" y="1317"/>
                </a:lnTo>
                <a:lnTo>
                  <a:pt x="917" y="1368"/>
                </a:lnTo>
                <a:lnTo>
                  <a:pt x="920" y="1368"/>
                </a:lnTo>
                <a:lnTo>
                  <a:pt x="920" y="1249"/>
                </a:lnTo>
                <a:lnTo>
                  <a:pt x="982" y="1249"/>
                </a:lnTo>
                <a:lnTo>
                  <a:pt x="982" y="1376"/>
                </a:lnTo>
                <a:lnTo>
                  <a:pt x="983" y="1377"/>
                </a:lnTo>
                <a:lnTo>
                  <a:pt x="983" y="1334"/>
                </a:lnTo>
                <a:lnTo>
                  <a:pt x="1007" y="1334"/>
                </a:lnTo>
                <a:lnTo>
                  <a:pt x="1007" y="1376"/>
                </a:lnTo>
                <a:lnTo>
                  <a:pt x="1010" y="1376"/>
                </a:lnTo>
                <a:lnTo>
                  <a:pt x="1010" y="1239"/>
                </a:lnTo>
                <a:lnTo>
                  <a:pt x="1032" y="1239"/>
                </a:lnTo>
                <a:lnTo>
                  <a:pt x="1032" y="998"/>
                </a:lnTo>
                <a:lnTo>
                  <a:pt x="1054" y="971"/>
                </a:lnTo>
                <a:lnTo>
                  <a:pt x="1055" y="935"/>
                </a:lnTo>
                <a:lnTo>
                  <a:pt x="1081" y="935"/>
                </a:lnTo>
                <a:lnTo>
                  <a:pt x="1100" y="951"/>
                </a:lnTo>
                <a:lnTo>
                  <a:pt x="1100" y="971"/>
                </a:lnTo>
                <a:lnTo>
                  <a:pt x="1124" y="998"/>
                </a:lnTo>
                <a:lnTo>
                  <a:pt x="1124" y="1382"/>
                </a:lnTo>
                <a:lnTo>
                  <a:pt x="1128" y="1382"/>
                </a:lnTo>
                <a:lnTo>
                  <a:pt x="1128" y="1291"/>
                </a:lnTo>
                <a:lnTo>
                  <a:pt x="1152" y="1291"/>
                </a:lnTo>
                <a:lnTo>
                  <a:pt x="1152" y="1308"/>
                </a:lnTo>
                <a:lnTo>
                  <a:pt x="1169" y="1308"/>
                </a:lnTo>
                <a:lnTo>
                  <a:pt x="1169" y="1363"/>
                </a:lnTo>
                <a:lnTo>
                  <a:pt x="1173" y="1363"/>
                </a:lnTo>
                <a:lnTo>
                  <a:pt x="1173" y="674"/>
                </a:lnTo>
                <a:lnTo>
                  <a:pt x="1206" y="617"/>
                </a:lnTo>
                <a:lnTo>
                  <a:pt x="1238" y="635"/>
                </a:lnTo>
                <a:lnTo>
                  <a:pt x="1238" y="1363"/>
                </a:lnTo>
                <a:lnTo>
                  <a:pt x="1270" y="419"/>
                </a:lnTo>
                <a:lnTo>
                  <a:pt x="1288" y="419"/>
                </a:lnTo>
                <a:lnTo>
                  <a:pt x="1288" y="393"/>
                </a:lnTo>
                <a:lnTo>
                  <a:pt x="1292" y="374"/>
                </a:lnTo>
                <a:lnTo>
                  <a:pt x="1292" y="178"/>
                </a:lnTo>
                <a:lnTo>
                  <a:pt x="1298" y="178"/>
                </a:lnTo>
                <a:lnTo>
                  <a:pt x="1298" y="374"/>
                </a:lnTo>
                <a:lnTo>
                  <a:pt x="1312" y="374"/>
                </a:lnTo>
                <a:lnTo>
                  <a:pt x="1312" y="133"/>
                </a:lnTo>
                <a:lnTo>
                  <a:pt x="1319" y="133"/>
                </a:lnTo>
                <a:lnTo>
                  <a:pt x="1319" y="374"/>
                </a:lnTo>
                <a:lnTo>
                  <a:pt x="1334" y="374"/>
                </a:lnTo>
                <a:lnTo>
                  <a:pt x="1334" y="402"/>
                </a:lnTo>
                <a:lnTo>
                  <a:pt x="1342" y="401"/>
                </a:lnTo>
                <a:lnTo>
                  <a:pt x="1369" y="1281"/>
                </a:lnTo>
                <a:lnTo>
                  <a:pt x="1369" y="1110"/>
                </a:lnTo>
                <a:lnTo>
                  <a:pt x="1384" y="1095"/>
                </a:lnTo>
                <a:lnTo>
                  <a:pt x="1384" y="991"/>
                </a:lnTo>
                <a:lnTo>
                  <a:pt x="1389" y="991"/>
                </a:lnTo>
                <a:lnTo>
                  <a:pt x="1389" y="1088"/>
                </a:lnTo>
                <a:lnTo>
                  <a:pt x="1407" y="1101"/>
                </a:lnTo>
                <a:lnTo>
                  <a:pt x="1407" y="1213"/>
                </a:lnTo>
                <a:lnTo>
                  <a:pt x="1420" y="1223"/>
                </a:lnTo>
                <a:lnTo>
                  <a:pt x="1420" y="1125"/>
                </a:lnTo>
                <a:lnTo>
                  <a:pt x="1432" y="1125"/>
                </a:lnTo>
                <a:lnTo>
                  <a:pt x="1432" y="1084"/>
                </a:lnTo>
                <a:lnTo>
                  <a:pt x="1455" y="1084"/>
                </a:lnTo>
                <a:lnTo>
                  <a:pt x="1455" y="1125"/>
                </a:lnTo>
                <a:lnTo>
                  <a:pt x="1467" y="1125"/>
                </a:lnTo>
                <a:lnTo>
                  <a:pt x="1467" y="1334"/>
                </a:lnTo>
                <a:lnTo>
                  <a:pt x="1513" y="1334"/>
                </a:lnTo>
                <a:lnTo>
                  <a:pt x="1513" y="1417"/>
                </a:lnTo>
                <a:lnTo>
                  <a:pt x="0" y="141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193" y="2909820"/>
            <a:ext cx="671674" cy="5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lkenförmige Legende 7"/>
          <p:cNvSpPr/>
          <p:nvPr/>
        </p:nvSpPr>
        <p:spPr bwMode="auto">
          <a:xfrm>
            <a:off x="7307981" y="3632286"/>
            <a:ext cx="1872208" cy="1333248"/>
          </a:xfrm>
          <a:prstGeom prst="cloudCallout">
            <a:avLst>
              <a:gd name="adj1" fmla="val 2510"/>
              <a:gd name="adj2" fmla="val 50296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 ????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59265" y="1905092"/>
            <a:ext cx="49039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AT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de-A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Wolkenförmige Legende 9"/>
          <p:cNvSpPr/>
          <p:nvPr/>
        </p:nvSpPr>
        <p:spPr bwMode="auto">
          <a:xfrm>
            <a:off x="551724" y="1649840"/>
            <a:ext cx="1633108" cy="740295"/>
          </a:xfrm>
          <a:prstGeom prst="cloudCallou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50165" y="2525139"/>
            <a:ext cx="466171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AT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A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</a:p>
          <a:p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 a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699232" y="2539667"/>
            <a:ext cx="6886575" cy="368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6070" y="3564288"/>
            <a:ext cx="610236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AT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like P, but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A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i.e.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75665" y="4561058"/>
            <a:ext cx="729436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AT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wicked</a:t>
            </a:r>
            <a:r>
              <a:rPr lang="de-A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like E, but </a:t>
            </a:r>
            <a:r>
              <a:rPr lang="de-A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ill-defined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defined problem and success, systemic,  needs  basic solution approach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95554" y="5582697"/>
            <a:ext cx="676861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AT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hyperwicked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  like W but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A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</a:t>
            </a:r>
            <a:r>
              <a:rPr lang="de-A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38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Recognition? </a:t>
            </a: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err="1" smtClean="0"/>
              <a:t>Types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disaster</a:t>
            </a:r>
            <a:r>
              <a:rPr lang="de-AT" sz="3200" dirty="0" smtClean="0"/>
              <a:t> </a:t>
            </a:r>
            <a:r>
              <a:rPr lang="de-AT" sz="3200" dirty="0" err="1" smtClean="0"/>
              <a:t>behaviour</a:t>
            </a:r>
            <a:endParaRPr lang="en-US" dirty="0"/>
          </a:p>
        </p:txBody>
      </p:sp>
      <p:pic>
        <p:nvPicPr>
          <p:cNvPr id="44034" name="Picture 2" descr="D:\FIGURE\SYSTHEO-e\catastrophe-types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902" y="3371800"/>
            <a:ext cx="46035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1758007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with</a:t>
            </a:r>
            <a:r>
              <a:rPr lang="de-AT" dirty="0" smtClean="0"/>
              <a:t> and </a:t>
            </a:r>
            <a:r>
              <a:rPr lang="de-AT" dirty="0" err="1" smtClean="0"/>
              <a:t>without</a:t>
            </a:r>
            <a:r>
              <a:rPr lang="de-AT" dirty="0" smtClean="0"/>
              <a:t> </a:t>
            </a:r>
            <a:r>
              <a:rPr lang="de-AT" dirty="0" err="1" smtClean="0"/>
              <a:t>warning</a:t>
            </a:r>
            <a:r>
              <a:rPr lang="de-AT" dirty="0" smtClean="0"/>
              <a:t>?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043608" y="2450505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slow</a:t>
            </a:r>
            <a:r>
              <a:rPr lang="de-AT" dirty="0" smtClean="0"/>
              <a:t> / fast </a:t>
            </a:r>
            <a:r>
              <a:rPr lang="de-AT" dirty="0" err="1" smtClean="0"/>
              <a:t>onset</a:t>
            </a:r>
            <a:r>
              <a:rPr lang="de-AT" dirty="0" smtClean="0"/>
              <a:t> ?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057068" y="2929135"/>
            <a:ext cx="399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when</a:t>
            </a:r>
            <a:r>
              <a:rPr lang="de-AT" dirty="0" smtClean="0"/>
              <a:t> do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recognize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r>
              <a:rPr lang="de-AT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469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Key Timings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24000">
              <a:lnSpc>
                <a:spcPct val="150000"/>
              </a:lnSpc>
              <a:spcBef>
                <a:spcPts val="300"/>
              </a:spcBef>
            </a:pPr>
            <a:r>
              <a:rPr lang="de-AT" dirty="0" err="1" smtClean="0"/>
              <a:t>T</a:t>
            </a:r>
            <a:r>
              <a:rPr lang="de-AT" baseline="-25000" dirty="0" err="1" smtClean="0"/>
              <a:t>ident</a:t>
            </a:r>
            <a:r>
              <a:rPr lang="de-AT" dirty="0" smtClean="0"/>
              <a:t> … Time </a:t>
            </a:r>
            <a:r>
              <a:rPr lang="de-AT" dirty="0" err="1" smtClean="0"/>
              <a:t>of</a:t>
            </a:r>
            <a:r>
              <a:rPr lang="de-AT" dirty="0" smtClean="0"/>
              <a:t>  </a:t>
            </a:r>
            <a:r>
              <a:rPr lang="de-AT" dirty="0" err="1" smtClean="0"/>
              <a:t>identification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hazard</a:t>
            </a:r>
            <a:endParaRPr lang="de-AT" dirty="0" smtClean="0"/>
          </a:p>
          <a:p>
            <a:pPr indent="-324000">
              <a:lnSpc>
                <a:spcPct val="150000"/>
              </a:lnSpc>
              <a:spcBef>
                <a:spcPts val="300"/>
              </a:spcBef>
            </a:pPr>
            <a:r>
              <a:rPr lang="de-AT" dirty="0" err="1" smtClean="0"/>
              <a:t>T</a:t>
            </a:r>
            <a:r>
              <a:rPr lang="de-AT" baseline="-25000" dirty="0" err="1" smtClean="0"/>
              <a:t>rec</a:t>
            </a:r>
            <a:r>
              <a:rPr lang="de-AT" dirty="0" smtClean="0"/>
              <a:t> … Time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recognition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(</a:t>
            </a:r>
            <a:r>
              <a:rPr lang="de-AT" dirty="0" err="1" smtClean="0">
                <a:solidFill>
                  <a:srgbClr val="7030A0"/>
                </a:solidFill>
              </a:rPr>
              <a:t>expected</a:t>
            </a:r>
            <a:r>
              <a:rPr lang="de-AT" dirty="0" smtClean="0"/>
              <a:t>)  </a:t>
            </a:r>
            <a:r>
              <a:rPr lang="de-AT" dirty="0" err="1" smtClean="0"/>
              <a:t>disaster</a:t>
            </a:r>
            <a:endParaRPr lang="de-AT" dirty="0" smtClean="0"/>
          </a:p>
          <a:p>
            <a:pPr indent="-324000">
              <a:lnSpc>
                <a:spcPct val="150000"/>
              </a:lnSpc>
              <a:spcBef>
                <a:spcPts val="300"/>
              </a:spcBef>
            </a:pPr>
            <a:r>
              <a:rPr lang="de-AT" dirty="0" err="1" smtClean="0"/>
              <a:t>T</a:t>
            </a:r>
            <a:r>
              <a:rPr lang="de-AT" baseline="-25000" dirty="0" err="1" smtClean="0"/>
              <a:t>exp</a:t>
            </a:r>
            <a:r>
              <a:rPr lang="de-AT" dirty="0" smtClean="0"/>
              <a:t> … Time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expected</a:t>
            </a:r>
            <a:r>
              <a:rPr lang="de-AT" dirty="0" smtClean="0"/>
              <a:t> (EARLIEST)  </a:t>
            </a:r>
            <a:r>
              <a:rPr lang="de-AT" dirty="0" err="1" smtClean="0"/>
              <a:t>impact</a:t>
            </a:r>
            <a:endParaRPr lang="de-AT" dirty="0" smtClean="0"/>
          </a:p>
          <a:p>
            <a:pPr indent="-324000">
              <a:lnSpc>
                <a:spcPct val="150000"/>
              </a:lnSpc>
              <a:spcBef>
                <a:spcPts val="300"/>
              </a:spcBef>
            </a:pPr>
            <a:r>
              <a:rPr lang="de-AT" dirty="0" err="1" smtClean="0"/>
              <a:t>t</a:t>
            </a:r>
            <a:r>
              <a:rPr lang="de-AT" baseline="-25000" dirty="0" err="1" smtClean="0"/>
              <a:t>lead</a:t>
            </a:r>
            <a:r>
              <a:rPr lang="de-AT" baseline="-25000" dirty="0" smtClean="0"/>
              <a:t> </a:t>
            </a:r>
            <a:r>
              <a:rPr lang="de-AT" dirty="0" smtClean="0"/>
              <a:t>… time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preparation</a:t>
            </a:r>
            <a:r>
              <a:rPr lang="de-AT" dirty="0" smtClean="0"/>
              <a:t> = </a:t>
            </a:r>
            <a:r>
              <a:rPr lang="de-AT" dirty="0" err="1" smtClean="0"/>
              <a:t>T</a:t>
            </a:r>
            <a:r>
              <a:rPr lang="de-AT" baseline="-25000" dirty="0" err="1" smtClean="0"/>
              <a:t>exp</a:t>
            </a:r>
            <a:r>
              <a:rPr lang="de-AT" dirty="0" smtClean="0"/>
              <a:t> - </a:t>
            </a:r>
            <a:r>
              <a:rPr lang="de-AT" dirty="0" err="1" smtClean="0"/>
              <a:t>T</a:t>
            </a:r>
            <a:r>
              <a:rPr lang="de-AT" baseline="-25000" dirty="0" err="1" smtClean="0"/>
              <a:t>rec</a:t>
            </a:r>
            <a:r>
              <a:rPr lang="de-AT" dirty="0" smtClean="0"/>
              <a:t> </a:t>
            </a:r>
          </a:p>
          <a:p>
            <a:pPr indent="-324000">
              <a:lnSpc>
                <a:spcPct val="150000"/>
              </a:lnSpc>
              <a:spcBef>
                <a:spcPts val="300"/>
              </a:spcBef>
            </a:pPr>
            <a:r>
              <a:rPr lang="de-AT" dirty="0" err="1" smtClean="0"/>
              <a:t>t</a:t>
            </a:r>
            <a:r>
              <a:rPr lang="de-AT" baseline="-25000" dirty="0" err="1" smtClean="0"/>
              <a:t>alarm</a:t>
            </a:r>
            <a:r>
              <a:rPr lang="de-AT" dirty="0" smtClean="0"/>
              <a:t> …  </a:t>
            </a:r>
            <a:r>
              <a:rPr lang="de-AT" dirty="0" err="1" smtClean="0"/>
              <a:t>warning</a:t>
            </a:r>
            <a:r>
              <a:rPr lang="de-AT" dirty="0" smtClean="0"/>
              <a:t> time </a:t>
            </a:r>
            <a:r>
              <a:rPr lang="de-AT" dirty="0"/>
              <a:t>= </a:t>
            </a:r>
            <a:r>
              <a:rPr lang="de-AT" dirty="0" err="1"/>
              <a:t>T</a:t>
            </a:r>
            <a:r>
              <a:rPr lang="de-AT" baseline="-25000" dirty="0" err="1"/>
              <a:t>exp</a:t>
            </a:r>
            <a:r>
              <a:rPr lang="de-AT" baseline="-25000" dirty="0"/>
              <a:t> </a:t>
            </a:r>
            <a:r>
              <a:rPr lang="de-AT" baseline="-25000" dirty="0" smtClean="0"/>
              <a:t> </a:t>
            </a:r>
            <a:r>
              <a:rPr lang="de-AT" dirty="0" smtClean="0"/>
              <a:t>- NOW</a:t>
            </a:r>
          </a:p>
          <a:p>
            <a:pPr indent="-324000">
              <a:lnSpc>
                <a:spcPct val="150000"/>
              </a:lnSpc>
              <a:spcBef>
                <a:spcPts val="300"/>
              </a:spcBef>
            </a:pPr>
            <a:r>
              <a:rPr lang="de-AT" dirty="0" err="1" smtClean="0"/>
              <a:t>t</a:t>
            </a:r>
            <a:r>
              <a:rPr lang="de-AT" baseline="-25000" dirty="0" err="1" smtClean="0"/>
              <a:t>set-up</a:t>
            </a:r>
            <a:r>
              <a:rPr lang="de-AT" baseline="-25000" dirty="0" smtClean="0"/>
              <a:t> </a:t>
            </a:r>
            <a:r>
              <a:rPr lang="de-AT" dirty="0" smtClean="0"/>
              <a:t>... time </a:t>
            </a:r>
            <a:r>
              <a:rPr lang="de-AT" dirty="0" err="1" smtClean="0"/>
              <a:t>needed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set-up</a:t>
            </a:r>
            <a:r>
              <a:rPr lang="de-AT" dirty="0" smtClean="0"/>
              <a:t> </a:t>
            </a:r>
            <a:r>
              <a:rPr lang="de-AT" dirty="0" err="1" smtClean="0"/>
              <a:t>intervention</a:t>
            </a:r>
            <a:r>
              <a:rPr lang="de-AT" dirty="0" smtClean="0"/>
              <a:t> </a:t>
            </a:r>
            <a:r>
              <a:rPr lang="de-AT" dirty="0" err="1" smtClean="0"/>
              <a:t>ressources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xmlns="" val="412235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Resilience</a:t>
            </a:r>
            <a:r>
              <a:rPr lang="de-AT" dirty="0" smtClean="0"/>
              <a:t> 2.0 – </a:t>
            </a:r>
            <a:r>
              <a:rPr lang="de-AT" sz="3200" dirty="0" smtClean="0"/>
              <a:t>a </a:t>
            </a:r>
            <a:r>
              <a:rPr lang="de-AT" sz="3200" dirty="0" err="1" smtClean="0"/>
              <a:t>new</a:t>
            </a:r>
            <a:r>
              <a:rPr lang="de-AT" sz="3200" dirty="0" smtClean="0"/>
              <a:t> </a:t>
            </a:r>
            <a:r>
              <a:rPr lang="de-AT" sz="3200" dirty="0" err="1" smtClean="0"/>
              <a:t>paradigm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800" dirty="0" err="1"/>
              <a:t>Resilience</a:t>
            </a:r>
            <a:r>
              <a:rPr lang="de-AT" sz="2800" dirty="0"/>
              <a:t> 2.0 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de-AT" b="0" dirty="0" smtClean="0"/>
              <a:t>The </a:t>
            </a:r>
            <a:r>
              <a:rPr lang="de-AT" b="0" dirty="0" err="1"/>
              <a:t>capability</a:t>
            </a:r>
            <a:r>
              <a:rPr lang="de-AT" b="0" dirty="0"/>
              <a:t> </a:t>
            </a:r>
            <a:r>
              <a:rPr lang="de-AT" b="0" dirty="0" err="1"/>
              <a:t>of</a:t>
            </a:r>
            <a:r>
              <a:rPr lang="de-AT" b="0" dirty="0"/>
              <a:t> a </a:t>
            </a:r>
            <a:r>
              <a:rPr lang="de-AT" b="0" dirty="0" err="1"/>
              <a:t>system</a:t>
            </a:r>
            <a:r>
              <a:rPr lang="de-AT" b="0" dirty="0"/>
              <a:t> </a:t>
            </a:r>
            <a:r>
              <a:rPr lang="de-AT" b="0" dirty="0" err="1"/>
              <a:t>to</a:t>
            </a:r>
            <a:r>
              <a:rPr lang="de-AT" b="0" dirty="0"/>
              <a:t> </a:t>
            </a:r>
            <a:r>
              <a:rPr lang="de-AT" b="0" dirty="0" err="1"/>
              <a:t>exhibit</a:t>
            </a:r>
            <a:r>
              <a:rPr lang="de-AT" b="0" dirty="0"/>
              <a:t> </a:t>
            </a:r>
            <a:r>
              <a:rPr lang="de-AT" b="0" dirty="0" err="1"/>
              <a:t>resilience</a:t>
            </a:r>
            <a:r>
              <a:rPr lang="de-AT" b="0" dirty="0"/>
              <a:t>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de-AT" b="0" dirty="0" err="1"/>
              <a:t>by</a:t>
            </a:r>
            <a:r>
              <a:rPr lang="de-AT" b="0" dirty="0"/>
              <a:t> </a:t>
            </a:r>
            <a:r>
              <a:rPr lang="de-AT" b="0" dirty="0" err="1"/>
              <a:t>the</a:t>
            </a:r>
            <a:r>
              <a:rPr lang="de-AT" b="0" dirty="0"/>
              <a:t> </a:t>
            </a:r>
            <a:r>
              <a:rPr lang="de-AT" b="0" dirty="0" err="1"/>
              <a:t>integrated</a:t>
            </a:r>
            <a:r>
              <a:rPr lang="de-AT" b="0" dirty="0"/>
              <a:t>, </a:t>
            </a:r>
            <a:r>
              <a:rPr lang="de-AT" b="0" dirty="0" err="1"/>
              <a:t>effective</a:t>
            </a:r>
            <a:r>
              <a:rPr lang="de-AT" b="0" dirty="0"/>
              <a:t> </a:t>
            </a:r>
            <a:r>
              <a:rPr lang="de-AT" b="0" dirty="0" err="1"/>
              <a:t>and</a:t>
            </a:r>
            <a:r>
              <a:rPr lang="de-AT" b="0" dirty="0"/>
              <a:t> </a:t>
            </a:r>
            <a:r>
              <a:rPr lang="de-AT" b="0" dirty="0" err="1"/>
              <a:t>efficient</a:t>
            </a:r>
            <a:r>
              <a:rPr lang="de-AT" b="0" dirty="0"/>
              <a:t> </a:t>
            </a:r>
            <a:r>
              <a:rPr lang="de-AT" b="0" dirty="0" err="1"/>
              <a:t>use</a:t>
            </a:r>
            <a:r>
              <a:rPr lang="de-AT" b="0" dirty="0"/>
              <a:t> </a:t>
            </a:r>
            <a:r>
              <a:rPr lang="de-AT" b="0" dirty="0" err="1"/>
              <a:t>of</a:t>
            </a:r>
            <a:endParaRPr lang="de-AT" b="0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de-AT" spc="-120" dirty="0">
                <a:solidFill>
                  <a:srgbClr val="00B0F0"/>
                </a:solidFill>
              </a:rPr>
              <a:t>Information </a:t>
            </a:r>
            <a:r>
              <a:rPr lang="de-AT" spc="-120" dirty="0" err="1">
                <a:solidFill>
                  <a:srgbClr val="00B0F0"/>
                </a:solidFill>
              </a:rPr>
              <a:t>and</a:t>
            </a:r>
            <a:r>
              <a:rPr lang="de-AT" spc="-120" dirty="0">
                <a:solidFill>
                  <a:srgbClr val="00B0F0"/>
                </a:solidFill>
              </a:rPr>
              <a:t> Communication Technologies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de-AT" b="0" dirty="0" err="1"/>
              <a:t>through</a:t>
            </a:r>
            <a:r>
              <a:rPr lang="de-AT" b="0" dirty="0"/>
              <a:t> all </a:t>
            </a:r>
            <a:r>
              <a:rPr lang="de-AT" b="0" dirty="0" err="1"/>
              <a:t>phases</a:t>
            </a:r>
            <a:r>
              <a:rPr lang="de-AT" b="0" dirty="0"/>
              <a:t> </a:t>
            </a:r>
            <a:r>
              <a:rPr lang="de-AT" b="0" dirty="0" err="1"/>
              <a:t>of</a:t>
            </a:r>
            <a:r>
              <a:rPr lang="de-AT" b="0" dirty="0"/>
              <a:t> </a:t>
            </a:r>
            <a:r>
              <a:rPr lang="de-AT" b="0" dirty="0" err="1"/>
              <a:t>disaster</a:t>
            </a:r>
            <a:r>
              <a:rPr lang="de-AT" b="0" dirty="0"/>
              <a:t> </a:t>
            </a:r>
            <a:r>
              <a:rPr lang="de-AT" b="0" dirty="0" err="1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95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err="1" smtClean="0"/>
              <a:t>Resilience</a:t>
            </a:r>
            <a:r>
              <a:rPr lang="de-AT" dirty="0" smtClean="0"/>
              <a:t> </a:t>
            </a:r>
            <a:r>
              <a:rPr lang="de-AT" dirty="0" smtClean="0">
                <a:solidFill>
                  <a:srgbClr val="FF0000"/>
                </a:solidFill>
              </a:rPr>
              <a:t>2.0</a:t>
            </a:r>
            <a:r>
              <a:rPr lang="de-AT" dirty="0" smtClean="0"/>
              <a:t>  -&gt; COMPUTER</a:t>
            </a:r>
            <a:br>
              <a:rPr lang="de-AT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82000" cy="44958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de-AT" dirty="0" err="1" smtClean="0"/>
              <a:t>higher</a:t>
            </a:r>
            <a:r>
              <a:rPr lang="de-AT" dirty="0" smtClean="0"/>
              <a:t>  </a:t>
            </a:r>
            <a:r>
              <a:rPr lang="de-AT" dirty="0" err="1" smtClean="0"/>
              <a:t>speed</a:t>
            </a:r>
            <a:r>
              <a:rPr lang="de-AT" dirty="0" smtClean="0"/>
              <a:t> </a:t>
            </a:r>
            <a:r>
              <a:rPr lang="de-AT" sz="2000" dirty="0" smtClean="0"/>
              <a:t>– </a:t>
            </a:r>
            <a:r>
              <a:rPr lang="de-AT" sz="2000" dirty="0" err="1" smtClean="0"/>
              <a:t>information</a:t>
            </a:r>
            <a:r>
              <a:rPr lang="de-AT" sz="2000" dirty="0" smtClean="0"/>
              <a:t> </a:t>
            </a:r>
            <a:r>
              <a:rPr lang="de-AT" sz="2000" dirty="0" err="1" smtClean="0"/>
              <a:t>processing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communication</a:t>
            </a:r>
            <a:endParaRPr lang="de-AT" sz="2000" dirty="0" smtClean="0"/>
          </a:p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de-AT" dirty="0" err="1" smtClean="0"/>
              <a:t>better</a:t>
            </a:r>
            <a:r>
              <a:rPr lang="de-AT" dirty="0" smtClean="0"/>
              <a:t> </a:t>
            </a:r>
            <a:r>
              <a:rPr lang="de-AT" dirty="0" err="1" smtClean="0"/>
              <a:t>access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information</a:t>
            </a:r>
            <a:endParaRPr lang="de-AT" dirty="0" smtClean="0"/>
          </a:p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de-AT" dirty="0" err="1" smtClean="0"/>
              <a:t>more</a:t>
            </a:r>
            <a:r>
              <a:rPr lang="de-AT" dirty="0" smtClean="0"/>
              <a:t> </a:t>
            </a:r>
            <a:r>
              <a:rPr lang="de-AT" dirty="0" err="1" smtClean="0"/>
              <a:t>processing</a:t>
            </a:r>
            <a:r>
              <a:rPr lang="de-AT" dirty="0" smtClean="0"/>
              <a:t> power</a:t>
            </a:r>
          </a:p>
          <a:p>
            <a:pPr lvl="1">
              <a:lnSpc>
                <a:spcPct val="130000"/>
              </a:lnSpc>
              <a:spcBef>
                <a:spcPts val="500"/>
              </a:spcBef>
            </a:pPr>
            <a:r>
              <a:rPr lang="de-AT" dirty="0" err="1" smtClean="0"/>
              <a:t>amount</a:t>
            </a:r>
            <a:r>
              <a:rPr lang="de-AT" dirty="0" smtClean="0"/>
              <a:t> of </a:t>
            </a:r>
            <a:r>
              <a:rPr lang="de-AT" dirty="0" err="1" smtClean="0"/>
              <a:t>processing</a:t>
            </a:r>
            <a:r>
              <a:rPr lang="de-AT" dirty="0" smtClean="0"/>
              <a:t>,</a:t>
            </a:r>
            <a:r>
              <a:rPr lang="en-US" dirty="0"/>
              <a:t> granularity and precision of </a:t>
            </a:r>
            <a:r>
              <a:rPr lang="en-US" dirty="0" smtClean="0"/>
              <a:t>information, storage size</a:t>
            </a:r>
          </a:p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de-AT" dirty="0" err="1" smtClean="0"/>
              <a:t>higher</a:t>
            </a:r>
            <a:r>
              <a:rPr lang="de-AT" dirty="0" smtClean="0"/>
              <a:t> </a:t>
            </a:r>
            <a:r>
              <a:rPr lang="de-AT" dirty="0" err="1" smtClean="0"/>
              <a:t>mobility</a:t>
            </a:r>
            <a:r>
              <a:rPr lang="de-AT" dirty="0" smtClean="0"/>
              <a:t>  </a:t>
            </a:r>
          </a:p>
          <a:p>
            <a:pPr lvl="1">
              <a:lnSpc>
                <a:spcPct val="130000"/>
              </a:lnSpc>
              <a:spcBef>
                <a:spcPts val="500"/>
              </a:spcBef>
            </a:pPr>
            <a:r>
              <a:rPr lang="de-AT" dirty="0" smtClean="0"/>
              <a:t>smart </a:t>
            </a:r>
            <a:r>
              <a:rPr lang="de-AT" dirty="0" err="1" smtClean="0"/>
              <a:t>phone</a:t>
            </a:r>
            <a:r>
              <a:rPr lang="de-AT" dirty="0" smtClean="0"/>
              <a:t>, </a:t>
            </a:r>
            <a:r>
              <a:rPr lang="de-AT" dirty="0" err="1" smtClean="0"/>
              <a:t>internet</a:t>
            </a:r>
            <a:r>
              <a:rPr lang="de-AT" dirty="0" smtClean="0"/>
              <a:t>, WLAN</a:t>
            </a:r>
          </a:p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tools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methods</a:t>
            </a:r>
            <a:r>
              <a:rPr lang="de-AT" dirty="0" smtClean="0"/>
              <a:t> </a:t>
            </a:r>
          </a:p>
          <a:p>
            <a:pPr lvl="1">
              <a:lnSpc>
                <a:spcPct val="130000"/>
              </a:lnSpc>
              <a:spcBef>
                <a:spcPts val="500"/>
              </a:spcBef>
            </a:pPr>
            <a:r>
              <a:rPr lang="de-AT" dirty="0" err="1" smtClean="0"/>
              <a:t>virtual</a:t>
            </a:r>
            <a:r>
              <a:rPr lang="de-AT" dirty="0" smtClean="0"/>
              <a:t> </a:t>
            </a:r>
            <a:r>
              <a:rPr lang="de-AT" dirty="0" err="1" smtClean="0"/>
              <a:t>reality</a:t>
            </a:r>
            <a:r>
              <a:rPr lang="de-AT" dirty="0" smtClean="0"/>
              <a:t>, </a:t>
            </a:r>
            <a:r>
              <a:rPr lang="de-AT" dirty="0" err="1" smtClean="0"/>
              <a:t>simulation</a:t>
            </a:r>
            <a:r>
              <a:rPr lang="de-AT" dirty="0" smtClean="0"/>
              <a:t>, GPS, …</a:t>
            </a:r>
          </a:p>
          <a:p>
            <a:pPr>
              <a:lnSpc>
                <a:spcPct val="130000"/>
              </a:lnSpc>
              <a:spcBef>
                <a:spcPts val="500"/>
              </a:spcBef>
            </a:pPr>
            <a:endParaRPr lang="de-AT" dirty="0" smtClean="0"/>
          </a:p>
          <a:p>
            <a:pPr>
              <a:lnSpc>
                <a:spcPct val="130000"/>
              </a:lnSpc>
              <a:spcBef>
                <a:spcPts val="500"/>
              </a:spcBef>
            </a:pPr>
            <a:endParaRPr lang="de-AT" dirty="0" smtClean="0"/>
          </a:p>
          <a:p>
            <a:pPr>
              <a:lnSpc>
                <a:spcPct val="130000"/>
              </a:lnSpc>
              <a:spcBef>
                <a:spcPts val="5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28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Resources</a:t>
            </a:r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56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em. o. Univ.-Prof., Dipl.-Ing. </a:t>
            </a:r>
            <a:r>
              <a:rPr lang="de-AT" sz="2400" dirty="0" smtClean="0"/>
              <a:t>Dr. techn</a:t>
            </a:r>
            <a:r>
              <a:rPr lang="de-AT" sz="3200" dirty="0" smtClean="0"/>
              <a:t>.</a:t>
            </a:r>
            <a:br>
              <a:rPr lang="de-AT" sz="3200" dirty="0" smtClean="0"/>
            </a:br>
            <a:r>
              <a:rPr lang="de-AT" sz="3200" dirty="0" smtClean="0"/>
              <a:t> Gerhard </a:t>
            </a:r>
            <a:r>
              <a:rPr lang="en-GB" sz="3200" dirty="0" smtClean="0"/>
              <a:t>CHROUST , M.S.</a:t>
            </a:r>
            <a:r>
              <a:rPr lang="de-AT" sz="3200" dirty="0" smtClean="0"/>
              <a:t> </a:t>
            </a:r>
            <a:br>
              <a:rPr lang="de-AT" sz="3200" dirty="0" smtClean="0"/>
            </a:b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AT" sz="1600" dirty="0" smtClean="0">
                <a:latin typeface="Arial" charset="0"/>
              </a:rPr>
              <a:t>1959-1965   Study</a:t>
            </a:r>
            <a:br>
              <a:rPr lang="de-AT" sz="1600" dirty="0" smtClean="0">
                <a:latin typeface="Arial" charset="0"/>
              </a:rPr>
            </a:br>
            <a:r>
              <a:rPr lang="de-AT" sz="1600" dirty="0" smtClean="0">
                <a:latin typeface="Arial" charset="0"/>
              </a:rPr>
              <a:t>Technical University Vienna (Communication – Dipl.-Ing),   and University of Pennsylvania, USA (Computer Science, MS.)</a:t>
            </a:r>
          </a:p>
          <a:p>
            <a:r>
              <a:rPr lang="de-AT" sz="1600" dirty="0" smtClean="0">
                <a:latin typeface="Arial" charset="0"/>
              </a:rPr>
              <a:t>1966-1991   IBM Laboratory Vienna: Research/Development (Formal Definition of  </a:t>
            </a:r>
            <a:r>
              <a:rPr lang="de-AT" sz="1600" dirty="0" err="1" smtClean="0">
                <a:latin typeface="Arial" charset="0"/>
              </a:rPr>
              <a:t>Programming</a:t>
            </a:r>
            <a:r>
              <a:rPr lang="de-AT" sz="1600" dirty="0" smtClean="0">
                <a:latin typeface="Arial" charset="0"/>
              </a:rPr>
              <a:t> </a:t>
            </a:r>
            <a:r>
              <a:rPr lang="de-AT" sz="1600" dirty="0" err="1" smtClean="0">
                <a:latin typeface="Arial" charset="0"/>
              </a:rPr>
              <a:t>Languages</a:t>
            </a:r>
            <a:r>
              <a:rPr lang="de-AT" sz="1600" dirty="0" smtClean="0">
                <a:latin typeface="Arial" charset="0"/>
              </a:rPr>
              <a:t>, PL/I, </a:t>
            </a:r>
            <a:r>
              <a:rPr lang="de-AT" sz="1600" dirty="0" err="1" smtClean="0">
                <a:latin typeface="Arial" charset="0"/>
              </a:rPr>
              <a:t>Microprogramming</a:t>
            </a:r>
            <a:r>
              <a:rPr lang="de-AT" sz="1600" dirty="0" smtClean="0">
                <a:latin typeface="Arial" charset="0"/>
              </a:rPr>
              <a:t>, Compiler Development, </a:t>
            </a:r>
            <a:r>
              <a:rPr lang="de-AT" sz="1600" dirty="0" smtClean="0">
                <a:solidFill>
                  <a:srgbClr val="21D9E7"/>
                </a:solidFill>
                <a:latin typeface="Arial" charset="0"/>
              </a:rPr>
              <a:t>Software Engineering Environments (ADPS)</a:t>
            </a:r>
            <a:r>
              <a:rPr lang="de-AT" sz="1600" b="0" dirty="0" smtClean="0">
                <a:latin typeface="Arial" charset="0"/>
              </a:rPr>
              <a:t>,</a:t>
            </a:r>
            <a:r>
              <a:rPr lang="de-AT" sz="1600" dirty="0" smtClean="0">
                <a:latin typeface="Arial" charset="0"/>
              </a:rPr>
              <a:t> </a:t>
            </a:r>
            <a:r>
              <a:rPr lang="de-AT" sz="1600" dirty="0" err="1" smtClean="0">
                <a:latin typeface="Arial" charset="0"/>
              </a:rPr>
              <a:t>Coordinating</a:t>
            </a:r>
            <a:r>
              <a:rPr lang="de-AT" sz="1600" dirty="0" smtClean="0">
                <a:latin typeface="Arial" charset="0"/>
              </a:rPr>
              <a:t> Academic </a:t>
            </a:r>
            <a:r>
              <a:rPr lang="de-AT" sz="1600" dirty="0" err="1" smtClean="0">
                <a:latin typeface="Arial" charset="0"/>
              </a:rPr>
              <a:t>Contacts</a:t>
            </a:r>
            <a:r>
              <a:rPr lang="de-AT" sz="1600" dirty="0" smtClean="0">
                <a:latin typeface="Arial" charset="0"/>
              </a:rPr>
              <a:t>)</a:t>
            </a:r>
          </a:p>
          <a:p>
            <a:r>
              <a:rPr lang="de-AT" sz="1600" dirty="0" smtClean="0">
                <a:latin typeface="Arial" charset="0"/>
              </a:rPr>
              <a:t>1975   Doktorate - Technical University Vienna</a:t>
            </a:r>
          </a:p>
          <a:p>
            <a:r>
              <a:rPr lang="de-AT" sz="1600" dirty="0" smtClean="0">
                <a:latin typeface="Arial" charset="0"/>
              </a:rPr>
              <a:t>1980   Habilitation - Johannes Kepler University Linz</a:t>
            </a:r>
          </a:p>
          <a:p>
            <a:r>
              <a:rPr lang="de-AT" sz="1600" dirty="0" smtClean="0">
                <a:latin typeface="Arial" charset="0"/>
              </a:rPr>
              <a:t>1992 -2007  Professor </a:t>
            </a:r>
            <a:r>
              <a:rPr lang="de-AT" sz="1600" dirty="0" err="1" smtClean="0">
                <a:latin typeface="Arial" charset="0"/>
              </a:rPr>
              <a:t>for</a:t>
            </a:r>
            <a:r>
              <a:rPr lang="de-AT" sz="1600" dirty="0" smtClean="0">
                <a:latin typeface="Arial" charset="0"/>
              </a:rPr>
              <a:t> Systems Engineering und Automation, Johannes Kepler Univ.  Linz    (Software Engineering, Software </a:t>
            </a:r>
            <a:r>
              <a:rPr lang="de-AT" sz="1600" dirty="0" err="1" smtClean="0">
                <a:latin typeface="Arial" charset="0"/>
              </a:rPr>
              <a:t>Process</a:t>
            </a:r>
            <a:r>
              <a:rPr lang="de-AT" sz="1600" dirty="0" smtClean="0">
                <a:latin typeface="Arial" charset="0"/>
              </a:rPr>
              <a:t> Models, Software Engineering Environments</a:t>
            </a:r>
            <a:r>
              <a:rPr lang="de-AT" sz="1600" dirty="0" smtClean="0">
                <a:solidFill>
                  <a:srgbClr val="21D9E7"/>
                </a:solidFill>
                <a:latin typeface="Arial" charset="0"/>
              </a:rPr>
              <a:t> </a:t>
            </a:r>
            <a:r>
              <a:rPr lang="de-AT" sz="1600" dirty="0" smtClean="0">
                <a:latin typeface="Arial" charset="0"/>
              </a:rPr>
              <a:t>-Entwicklungsumgebungen,  Computer </a:t>
            </a:r>
            <a:r>
              <a:rPr lang="de-AT" sz="1600" dirty="0" err="1" smtClean="0">
                <a:latin typeface="Arial" charset="0"/>
              </a:rPr>
              <a:t>Assisted</a:t>
            </a:r>
            <a:r>
              <a:rPr lang="de-AT" sz="1600" dirty="0" smtClean="0">
                <a:latin typeface="Arial" charset="0"/>
              </a:rPr>
              <a:t> </a:t>
            </a:r>
            <a:r>
              <a:rPr lang="de-AT" sz="1600" dirty="0" err="1" smtClean="0">
                <a:latin typeface="Arial" charset="0"/>
              </a:rPr>
              <a:t>Cooperative</a:t>
            </a:r>
            <a:r>
              <a:rPr lang="de-AT" sz="1600" dirty="0" smtClean="0">
                <a:latin typeface="Arial" charset="0"/>
              </a:rPr>
              <a:t> Work, </a:t>
            </a:r>
            <a:r>
              <a:rPr lang="de-AT" sz="1600" dirty="0" smtClean="0">
                <a:solidFill>
                  <a:srgbClr val="21D9E7"/>
                </a:solidFill>
                <a:latin typeface="Arial" charset="0"/>
              </a:rPr>
              <a:t>Systemtheorie</a:t>
            </a:r>
            <a:r>
              <a:rPr lang="de-AT" sz="1600" dirty="0" smtClean="0">
                <a:latin typeface="Arial" charset="0"/>
              </a:rPr>
              <a:t>, </a:t>
            </a:r>
            <a:r>
              <a:rPr lang="de-AT" sz="1600" dirty="0" smtClean="0">
                <a:solidFill>
                  <a:srgbClr val="21D9E7"/>
                </a:solidFill>
                <a:latin typeface="Arial" charset="0"/>
              </a:rPr>
              <a:t>Human and </a:t>
            </a:r>
            <a:r>
              <a:rPr lang="de-AT" sz="1600" dirty="0" err="1" smtClean="0">
                <a:solidFill>
                  <a:srgbClr val="21D9E7"/>
                </a:solidFill>
                <a:latin typeface="Arial" charset="0"/>
              </a:rPr>
              <a:t>Cultureal</a:t>
            </a:r>
            <a:r>
              <a:rPr lang="de-AT" sz="1600" dirty="0" smtClean="0">
                <a:solidFill>
                  <a:srgbClr val="21D9E7"/>
                </a:solidFill>
                <a:latin typeface="Arial" charset="0"/>
              </a:rPr>
              <a:t> </a:t>
            </a:r>
            <a:r>
              <a:rPr lang="de-AT" sz="1600" dirty="0" err="1" smtClean="0">
                <a:solidFill>
                  <a:srgbClr val="21D9E7"/>
                </a:solidFill>
                <a:latin typeface="Arial" charset="0"/>
              </a:rPr>
              <a:t>Aspects</a:t>
            </a:r>
            <a:r>
              <a:rPr lang="de-AT" sz="1600" dirty="0" smtClean="0">
                <a:solidFill>
                  <a:srgbClr val="21D9E7"/>
                </a:solidFill>
                <a:latin typeface="Arial" charset="0"/>
              </a:rPr>
              <a:t> of Software Engineering</a:t>
            </a:r>
            <a:r>
              <a:rPr lang="de-AT" sz="1600" dirty="0" smtClean="0">
                <a:latin typeface="Arial" charset="0"/>
              </a:rPr>
              <a:t>)</a:t>
            </a:r>
          </a:p>
          <a:p>
            <a:r>
              <a:rPr lang="de-AT" sz="1600" dirty="0" err="1" smtClean="0">
                <a:latin typeface="Arial" charset="0"/>
              </a:rPr>
              <a:t>since</a:t>
            </a:r>
            <a:r>
              <a:rPr lang="de-AT" sz="1600" dirty="0" smtClean="0">
                <a:latin typeface="Arial" charset="0"/>
              </a:rPr>
              <a:t> 2007     Professor </a:t>
            </a:r>
            <a:r>
              <a:rPr lang="de-AT" sz="1600" dirty="0" err="1" smtClean="0">
                <a:latin typeface="Arial" charset="0"/>
              </a:rPr>
              <a:t>emeritus</a:t>
            </a:r>
            <a:r>
              <a:rPr lang="de-AT" sz="1600" dirty="0" smtClean="0">
                <a:latin typeface="Arial" charset="0"/>
              </a:rPr>
              <a:t> </a:t>
            </a:r>
            <a:endParaRPr lang="en-US" sz="1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5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Computer Support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95536" y="1628800"/>
            <a:ext cx="8382000" cy="4968552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1800" dirty="0"/>
              <a:t>Big </a:t>
            </a:r>
            <a:r>
              <a:rPr lang="en-US" sz="1800" dirty="0" smtClean="0"/>
              <a:t>Data, analysis</a:t>
            </a:r>
            <a:endParaRPr lang="en-US" sz="1800" dirty="0"/>
          </a:p>
          <a:p>
            <a:pPr>
              <a:lnSpc>
                <a:spcPct val="95000"/>
              </a:lnSpc>
            </a:pPr>
            <a:r>
              <a:rPr lang="en-US" sz="1800" dirty="0"/>
              <a:t>Computer animation, Simulation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Crowd Sourcing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Crowd Tasking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Early Warning Systems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Electronic opinion surveys</a:t>
            </a:r>
          </a:p>
          <a:p>
            <a:pPr>
              <a:lnSpc>
                <a:spcPct val="95000"/>
              </a:lnSpc>
            </a:pPr>
            <a:r>
              <a:rPr lang="en-US" sz="1800" dirty="0" err="1"/>
              <a:t>Geoposition</a:t>
            </a:r>
            <a:r>
              <a:rPr lang="en-US" sz="1800" dirty="0"/>
              <a:t> System (GPS), Google Earth, satellite photography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Multivariate Statistics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Process Management Tools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Project Management Tools</a:t>
            </a:r>
          </a:p>
          <a:p>
            <a:pPr>
              <a:lnSpc>
                <a:spcPct val="95000"/>
              </a:lnSpc>
            </a:pPr>
            <a:r>
              <a:rPr lang="en-US" sz="1800" dirty="0" smtClean="0"/>
              <a:t>Robotics, autonomous vehicles, tele-guidance, tele-cooperation</a:t>
            </a:r>
            <a:endParaRPr lang="en-US" sz="1800" dirty="0"/>
          </a:p>
          <a:p>
            <a:pPr>
              <a:lnSpc>
                <a:spcPct val="95000"/>
              </a:lnSpc>
            </a:pPr>
            <a:r>
              <a:rPr lang="en-US" sz="1800" dirty="0"/>
              <a:t>Sensor technology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Social Media</a:t>
            </a:r>
          </a:p>
          <a:p>
            <a:pPr>
              <a:lnSpc>
                <a:spcPct val="95000"/>
              </a:lnSpc>
            </a:pPr>
            <a:r>
              <a:rPr lang="en-US" sz="1800" dirty="0"/>
              <a:t>Virtual </a:t>
            </a:r>
            <a:r>
              <a:rPr lang="en-US" sz="1800" dirty="0" smtClean="0"/>
              <a:t>Reality/ Mixed reality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34848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476672"/>
            <a:ext cx="7162800" cy="1143000"/>
          </a:xfrm>
        </p:spPr>
        <p:txBody>
          <a:bodyPr/>
          <a:lstStyle/>
          <a:p>
            <a:r>
              <a:rPr lang="de-AT" dirty="0" smtClean="0"/>
              <a:t>Training, </a:t>
            </a:r>
            <a:r>
              <a:rPr lang="de-AT" dirty="0" err="1" smtClean="0"/>
              <a:t>Augmented</a:t>
            </a:r>
            <a:r>
              <a:rPr lang="de-AT" dirty="0" smtClean="0"/>
              <a:t> Reality, </a:t>
            </a:r>
            <a:br>
              <a:rPr lang="de-AT" dirty="0" smtClean="0"/>
            </a:br>
            <a:r>
              <a:rPr lang="de-AT" dirty="0" err="1" smtClean="0"/>
              <a:t>Robots</a:t>
            </a:r>
            <a:r>
              <a:rPr lang="de-AT" dirty="0" smtClean="0"/>
              <a:t>, Communication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860061" cy="161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2246784" cy="10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115616" y="4221088"/>
            <a:ext cx="137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Training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0" y="4221088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Augmented</a:t>
            </a:r>
            <a:r>
              <a:rPr lang="de-AT" dirty="0" smtClean="0"/>
              <a:t> Reality</a:t>
            </a:r>
            <a:endParaRPr lang="en-US" dirty="0"/>
          </a:p>
        </p:txBody>
      </p:sp>
      <p:pic>
        <p:nvPicPr>
          <p:cNvPr id="2052" name="Picture 4" descr="D:\FIGURE\disaster-e\rescue-robot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48477"/>
            <a:ext cx="1440160" cy="15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29441" y="210472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Robot</a:t>
            </a:r>
            <a:endParaRPr lang="en-US" dirty="0"/>
          </a:p>
        </p:txBody>
      </p:sp>
      <p:pic>
        <p:nvPicPr>
          <p:cNvPr id="2053" name="Picture 5" descr="D:\FIGURE\disaster-e\dro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7869" y="1556792"/>
            <a:ext cx="1983648" cy="13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64437" y="187836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drone</a:t>
            </a:r>
            <a:endParaRPr lang="en-US" dirty="0"/>
          </a:p>
        </p:txBody>
      </p:sp>
      <p:pic>
        <p:nvPicPr>
          <p:cNvPr id="14" name="Picture 6" descr="C:\Users\chroust\AppData\Local\Microsoft\Windows\Temporary Internet Files\Content.IE5\5Q3SZ4KT\Antenna-and-radio-waves-8631-mediu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924" y="2380399"/>
            <a:ext cx="946156" cy="9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069007" y="2811684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communication</a:t>
            </a:r>
            <a:endParaRPr lang="en-US" dirty="0"/>
          </a:p>
        </p:txBody>
      </p:sp>
      <p:pic>
        <p:nvPicPr>
          <p:cNvPr id="1031" name="Picture 7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162" y="3465084"/>
            <a:ext cx="1132838" cy="9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infrm"/>
          <p:cNvSpPr>
            <a:spLocks noEditPoints="1" noChangeArrowheads="1"/>
          </p:cNvSpPr>
          <p:nvPr/>
        </p:nvSpPr>
        <p:spPr bwMode="auto">
          <a:xfrm>
            <a:off x="4073691" y="5517231"/>
            <a:ext cx="1364737" cy="132615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0603 w 21600"/>
              <a:gd name="T9" fmla="*/ 21600 h 21600"/>
              <a:gd name="T10" fmla="*/ 10800 w 21600"/>
              <a:gd name="T11" fmla="*/ 21600 h 21600"/>
              <a:gd name="T12" fmla="*/ 1163 w 21600"/>
              <a:gd name="T13" fmla="*/ 21600 h 21600"/>
              <a:gd name="T14" fmla="*/ 0 w 21600"/>
              <a:gd name="T15" fmla="*/ 10800 h 21600"/>
              <a:gd name="T16" fmla="*/ 332 w 21600"/>
              <a:gd name="T17" fmla="*/ 22174 h 21600"/>
              <a:gd name="T18" fmla="*/ 21579 w 21600"/>
              <a:gd name="T19" fmla="*/ 279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4073691" y="3782251"/>
            <a:ext cx="2031325" cy="461665"/>
          </a:xfrm>
          <a:prstGeom prst="rect">
            <a:avLst/>
          </a:prstGeom>
          <a:solidFill>
            <a:srgbClr val="F2F2F2">
              <a:alpha val="5098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AT" dirty="0" err="1" smtClean="0"/>
              <a:t>social</a:t>
            </a:r>
            <a:r>
              <a:rPr lang="de-AT" dirty="0" smtClean="0"/>
              <a:t> </a:t>
            </a:r>
            <a:r>
              <a:rPr lang="de-AT" dirty="0" err="1" smtClean="0"/>
              <a:t>media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814411" y="6182023"/>
            <a:ext cx="2369559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de-AT" sz="2000" dirty="0" err="1" smtClean="0"/>
              <a:t>information</a:t>
            </a:r>
            <a:r>
              <a:rPr lang="de-AT" sz="1600" dirty="0" smtClean="0"/>
              <a:t> </a:t>
            </a:r>
            <a:r>
              <a:rPr lang="de-AT" sz="1050" dirty="0" err="1" smtClean="0"/>
              <a:t>processing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9889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Resilience</a:t>
            </a:r>
            <a:r>
              <a:rPr lang="de-AT" dirty="0" smtClean="0"/>
              <a:t> 2.0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smtClean="0"/>
              <a:t>computers</a:t>
            </a:r>
            <a:endParaRPr lang="en-US"/>
          </a:p>
        </p:txBody>
      </p:sp>
      <p:sp>
        <p:nvSpPr>
          <p:cNvPr id="5" name="Eingekerbter Richtungspfeil 4"/>
          <p:cNvSpPr/>
          <p:nvPr/>
        </p:nvSpPr>
        <p:spPr>
          <a:xfrm>
            <a:off x="5949022" y="2288273"/>
            <a:ext cx="1399487" cy="736883"/>
          </a:xfrm>
          <a:prstGeom prst="chevron">
            <a:avLst>
              <a:gd name="adj" fmla="val 305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100" dirty="0" smtClean="0">
                <a:solidFill>
                  <a:schemeClr val="tx1"/>
                </a:solidFill>
              </a:rPr>
              <a:t>4: Restoration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6" name="Eingekerbter Richtungspfeil 5"/>
          <p:cNvSpPr/>
          <p:nvPr/>
        </p:nvSpPr>
        <p:spPr>
          <a:xfrm>
            <a:off x="4572000" y="2245236"/>
            <a:ext cx="1368152" cy="779920"/>
          </a:xfrm>
          <a:prstGeom prst="chevron">
            <a:avLst>
              <a:gd name="adj" fmla="val 358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100" dirty="0" smtClean="0">
                <a:solidFill>
                  <a:schemeClr val="tx1"/>
                </a:solidFill>
              </a:rPr>
              <a:t>3: Response / Intervention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7452320" y="2331312"/>
            <a:ext cx="1623261" cy="684051"/>
          </a:xfrm>
          <a:prstGeom prst="chevron">
            <a:avLst>
              <a:gd name="adj" fmla="val 305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100" dirty="0" smtClean="0">
                <a:solidFill>
                  <a:schemeClr val="tx1"/>
                </a:solidFill>
              </a:rPr>
              <a:t>5: post-</a:t>
            </a:r>
            <a:r>
              <a:rPr lang="de-AT" sz="1100" dirty="0" err="1" smtClean="0">
                <a:solidFill>
                  <a:schemeClr val="tx1"/>
                </a:solidFill>
              </a:rPr>
              <a:t>mortem</a:t>
            </a:r>
            <a:r>
              <a:rPr lang="de-AT" sz="1100" dirty="0" smtClean="0">
                <a:solidFill>
                  <a:schemeClr val="tx1"/>
                </a:solidFill>
              </a:rPr>
              <a:t> </a:t>
            </a:r>
            <a:r>
              <a:rPr lang="de-AT" sz="1100" dirty="0" err="1" smtClean="0">
                <a:solidFill>
                  <a:schemeClr val="tx1"/>
                </a:solidFill>
              </a:rPr>
              <a:t>analysis</a:t>
            </a:r>
            <a:r>
              <a:rPr lang="de-AT" sz="1100" dirty="0" smtClean="0">
                <a:solidFill>
                  <a:schemeClr val="tx1"/>
                </a:solidFill>
              </a:rPr>
              <a:t>,  </a:t>
            </a:r>
          </a:p>
        </p:txBody>
      </p:sp>
      <p:sp>
        <p:nvSpPr>
          <p:cNvPr id="8" name="Eingekerbter Richtungspfeil 7"/>
          <p:cNvSpPr/>
          <p:nvPr/>
        </p:nvSpPr>
        <p:spPr>
          <a:xfrm>
            <a:off x="107505" y="2234087"/>
            <a:ext cx="1800200" cy="770127"/>
          </a:xfrm>
          <a:prstGeom prst="chevron">
            <a:avLst>
              <a:gd name="adj" fmla="val 311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100" dirty="0" smtClean="0">
                <a:solidFill>
                  <a:schemeClr val="tx1"/>
                </a:solidFill>
              </a:rPr>
              <a:t>1: </a:t>
            </a:r>
            <a:r>
              <a:rPr lang="de-AT" sz="1100" dirty="0" err="1" smtClean="0"/>
              <a:t>Preparedness</a:t>
            </a:r>
            <a:r>
              <a:rPr lang="de-AT" sz="1100" dirty="0" smtClean="0"/>
              <a:t> </a:t>
            </a:r>
            <a:endParaRPr lang="en-US" sz="1100" dirty="0"/>
          </a:p>
          <a:p>
            <a:pPr algn="ctr"/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9" name="Eingekerbter Richtungspfeil 8"/>
          <p:cNvSpPr/>
          <p:nvPr/>
        </p:nvSpPr>
        <p:spPr>
          <a:xfrm>
            <a:off x="1844081" y="2245236"/>
            <a:ext cx="1513272" cy="770127"/>
          </a:xfrm>
          <a:prstGeom prst="chevron">
            <a:avLst>
              <a:gd name="adj" fmla="val 311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100" dirty="0" smtClean="0">
                <a:solidFill>
                  <a:schemeClr val="tx1"/>
                </a:solidFill>
              </a:rPr>
              <a:t>2: Alert/</a:t>
            </a:r>
          </a:p>
          <a:p>
            <a:pPr algn="ctr"/>
            <a:r>
              <a:rPr lang="de-AT" sz="1100" dirty="0" err="1" smtClean="0">
                <a:solidFill>
                  <a:schemeClr val="tx1"/>
                </a:solidFill>
              </a:rPr>
              <a:t>Anticipation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3572206" y="1827018"/>
            <a:ext cx="936104" cy="1728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smtClean="0">
                <a:solidFill>
                  <a:schemeClr val="tx1"/>
                </a:solidFill>
              </a:rPr>
              <a:t>Di-</a:t>
            </a:r>
            <a:r>
              <a:rPr lang="de-AT" sz="1600" dirty="0" err="1" smtClean="0">
                <a:solidFill>
                  <a:schemeClr val="tx1"/>
                </a:solidFill>
              </a:rPr>
              <a:t>saster</a:t>
            </a:r>
            <a:r>
              <a:rPr lang="de-AT" sz="1600" dirty="0" smtClean="0">
                <a:solidFill>
                  <a:schemeClr val="tx1"/>
                </a:solidFill>
              </a:rPr>
              <a:t> Impact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4561826"/>
            <a:ext cx="2376264" cy="16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>
            <a:stCxn id="1026" idx="1"/>
          </p:cNvCxnSpPr>
          <p:nvPr/>
        </p:nvCxnSpPr>
        <p:spPr bwMode="auto">
          <a:xfrm flipH="1">
            <a:off x="3107969" y="6410347"/>
            <a:ext cx="711366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1007605" y="3395278"/>
            <a:ext cx="418237" cy="108012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6" descr="C:\Users\chroust\AppData\Local\Microsoft\Windows\Temporary Internet Files\Content.IE5\5Q3SZ4KT\Antenna-and-radio-waves-8631-mediu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969" y="4221043"/>
            <a:ext cx="1055854" cy="11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mit Pfeil 17"/>
          <p:cNvCxnSpPr/>
          <p:nvPr/>
        </p:nvCxnSpPr>
        <p:spPr bwMode="auto">
          <a:xfrm>
            <a:off x="2632528" y="3395278"/>
            <a:ext cx="1618652" cy="111436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4163824" y="3212976"/>
            <a:ext cx="1092252" cy="126242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076" y="5480030"/>
            <a:ext cx="1299887" cy="6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Gerade Verbindung mit Pfeil 28"/>
          <p:cNvCxnSpPr/>
          <p:nvPr/>
        </p:nvCxnSpPr>
        <p:spPr bwMode="auto">
          <a:xfrm>
            <a:off x="3635896" y="3212976"/>
            <a:ext cx="2124237" cy="159650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4" descr="D:\FIGURE\disaster-e\rescue-robo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223" y="4622228"/>
            <a:ext cx="738864" cy="7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Gerade Verbindung mit Pfeil 32"/>
          <p:cNvCxnSpPr/>
          <p:nvPr/>
        </p:nvCxnSpPr>
        <p:spPr bwMode="auto">
          <a:xfrm>
            <a:off x="4019738" y="3212976"/>
            <a:ext cx="816964" cy="1968544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5" descr="D:\FIGURE\disaster-e\dro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942" y="4246951"/>
            <a:ext cx="1983648" cy="13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Gerade Verbindung mit Pfeil 35"/>
          <p:cNvCxnSpPr/>
          <p:nvPr/>
        </p:nvCxnSpPr>
        <p:spPr bwMode="auto">
          <a:xfrm>
            <a:off x="4019738" y="3212976"/>
            <a:ext cx="1956418" cy="1040244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335" y="6064272"/>
            <a:ext cx="6889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Gerade Verbindung mit Pfeil 27"/>
          <p:cNvCxnSpPr/>
          <p:nvPr/>
        </p:nvCxnSpPr>
        <p:spPr bwMode="auto">
          <a:xfrm flipH="1">
            <a:off x="1844080" y="3547678"/>
            <a:ext cx="648072" cy="108012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 flipV="1">
            <a:off x="4698014" y="6064273"/>
            <a:ext cx="564575" cy="346075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30"/>
          <p:cNvCxnSpPr/>
          <p:nvPr/>
        </p:nvCxnSpPr>
        <p:spPr bwMode="auto">
          <a:xfrm flipV="1">
            <a:off x="4428220" y="5679880"/>
            <a:ext cx="569727" cy="384393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33"/>
          <p:cNvCxnSpPr>
            <a:stCxn id="1026" idx="0"/>
          </p:cNvCxnSpPr>
          <p:nvPr/>
        </p:nvCxnSpPr>
        <p:spPr bwMode="auto">
          <a:xfrm flipV="1">
            <a:off x="4163823" y="5574635"/>
            <a:ext cx="264397" cy="489637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6"/>
          <p:cNvCxnSpPr>
            <a:endCxn id="16" idx="2"/>
          </p:cNvCxnSpPr>
          <p:nvPr/>
        </p:nvCxnSpPr>
        <p:spPr bwMode="auto">
          <a:xfrm flipH="1" flipV="1">
            <a:off x="3635896" y="5333210"/>
            <a:ext cx="202708" cy="69334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mit Pfeil 38"/>
          <p:cNvCxnSpPr/>
          <p:nvPr/>
        </p:nvCxnSpPr>
        <p:spPr bwMode="auto">
          <a:xfrm flipH="1" flipV="1">
            <a:off x="3212707" y="5814299"/>
            <a:ext cx="606629" cy="424503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40"/>
          <p:cNvCxnSpPr/>
          <p:nvPr/>
        </p:nvCxnSpPr>
        <p:spPr bwMode="auto">
          <a:xfrm>
            <a:off x="5408476" y="3365376"/>
            <a:ext cx="171636" cy="200050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H="1">
            <a:off x="7452320" y="3025156"/>
            <a:ext cx="504056" cy="801321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/>
          <p:cNvCxnSpPr/>
          <p:nvPr/>
        </p:nvCxnSpPr>
        <p:spPr bwMode="auto">
          <a:xfrm flipH="1">
            <a:off x="7604720" y="3025156"/>
            <a:ext cx="351656" cy="953721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mit Pfeil 43"/>
          <p:cNvCxnSpPr/>
          <p:nvPr/>
        </p:nvCxnSpPr>
        <p:spPr bwMode="auto">
          <a:xfrm flipH="1">
            <a:off x="7883134" y="3004214"/>
            <a:ext cx="73242" cy="121682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7919755" y="3025156"/>
            <a:ext cx="344195" cy="145024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mit Pfeil 48"/>
          <p:cNvCxnSpPr/>
          <p:nvPr/>
        </p:nvCxnSpPr>
        <p:spPr bwMode="auto">
          <a:xfrm flipH="1">
            <a:off x="6181330" y="2931228"/>
            <a:ext cx="504056" cy="801321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mit Pfeil 49"/>
          <p:cNvCxnSpPr/>
          <p:nvPr/>
        </p:nvCxnSpPr>
        <p:spPr bwMode="auto">
          <a:xfrm flipH="1">
            <a:off x="6333730" y="2931228"/>
            <a:ext cx="351656" cy="953721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mit Pfeil 50"/>
          <p:cNvCxnSpPr/>
          <p:nvPr/>
        </p:nvCxnSpPr>
        <p:spPr bwMode="auto">
          <a:xfrm flipH="1">
            <a:off x="6612144" y="2910286"/>
            <a:ext cx="73242" cy="121682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mit Pfeil 51"/>
          <p:cNvCxnSpPr/>
          <p:nvPr/>
        </p:nvCxnSpPr>
        <p:spPr bwMode="auto">
          <a:xfrm>
            <a:off x="6648765" y="2931228"/>
            <a:ext cx="344195" cy="145024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420695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Communication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AT" dirty="0" smtClean="0"/>
              <a:t>Communication </a:t>
            </a:r>
            <a:r>
              <a:rPr lang="de-AT" dirty="0" err="1" smtClean="0"/>
              <a:t>with</a:t>
            </a:r>
            <a:r>
              <a:rPr lang="de-AT" dirty="0" smtClean="0"/>
              <a:t> First </a:t>
            </a:r>
            <a:r>
              <a:rPr lang="de-AT" dirty="0" err="1" smtClean="0"/>
              <a:t>Responders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feedback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AT" dirty="0" err="1" smtClean="0"/>
              <a:t>data</a:t>
            </a:r>
            <a:r>
              <a:rPr lang="de-AT" dirty="0" smtClean="0"/>
              <a:t> </a:t>
            </a:r>
            <a:r>
              <a:rPr lang="de-AT" dirty="0" err="1" smtClean="0"/>
              <a:t>aggregation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situational</a:t>
            </a:r>
            <a:r>
              <a:rPr lang="de-AT" dirty="0" smtClean="0"/>
              <a:t> </a:t>
            </a:r>
            <a:r>
              <a:rPr lang="de-AT" dirty="0" err="1" smtClean="0"/>
              <a:t>analysis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AT" dirty="0" err="1" smtClean="0"/>
              <a:t>public</a:t>
            </a:r>
            <a:r>
              <a:rPr lang="de-AT" dirty="0" smtClean="0"/>
              <a:t> </a:t>
            </a:r>
            <a:r>
              <a:rPr lang="de-AT" dirty="0" err="1" smtClean="0"/>
              <a:t>information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warning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AT" dirty="0" err="1" smtClean="0"/>
              <a:t>Crowd</a:t>
            </a:r>
            <a:r>
              <a:rPr lang="de-AT" dirty="0" smtClean="0"/>
              <a:t> </a:t>
            </a:r>
            <a:r>
              <a:rPr lang="de-AT" dirty="0" err="1" smtClean="0"/>
              <a:t>sourcing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status</a:t>
            </a:r>
            <a:r>
              <a:rPr lang="de-AT" dirty="0" smtClean="0"/>
              <a:t> </a:t>
            </a:r>
            <a:r>
              <a:rPr lang="de-AT" dirty="0" err="1" smtClean="0"/>
              <a:t>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473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Extended </a:t>
            </a:r>
            <a:r>
              <a:rPr lang="de-AT" dirty="0" err="1" smtClean="0"/>
              <a:t>Horizon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e-AT" sz="2600" dirty="0" err="1" smtClean="0">
                <a:solidFill>
                  <a:srgbClr val="7030A0"/>
                </a:solidFill>
              </a:rPr>
              <a:t>look</a:t>
            </a:r>
            <a:r>
              <a:rPr lang="de-AT" sz="2600" dirty="0" smtClean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into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the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past</a:t>
            </a:r>
            <a:r>
              <a:rPr lang="de-AT" sz="2600" dirty="0"/>
              <a:t>: </a:t>
            </a:r>
            <a:r>
              <a:rPr lang="de-AT" sz="2600" dirty="0" err="1"/>
              <a:t>historical</a:t>
            </a:r>
            <a:r>
              <a:rPr lang="de-AT" sz="2600" dirty="0"/>
              <a:t> </a:t>
            </a:r>
            <a:r>
              <a:rPr lang="de-AT" sz="2600" dirty="0" err="1"/>
              <a:t>information</a:t>
            </a:r>
            <a:endParaRPr lang="de-AT" sz="2600" dirty="0"/>
          </a:p>
          <a:p>
            <a:pPr>
              <a:lnSpc>
                <a:spcPct val="200000"/>
              </a:lnSpc>
            </a:pPr>
            <a:r>
              <a:rPr lang="de-AT" sz="2600" dirty="0" err="1">
                <a:solidFill>
                  <a:srgbClr val="7030A0"/>
                </a:solidFill>
              </a:rPr>
              <a:t>look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into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the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future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/>
              <a:t>: </a:t>
            </a:r>
            <a:r>
              <a:rPr lang="de-AT" sz="2600" dirty="0" err="1"/>
              <a:t>simulation</a:t>
            </a:r>
            <a:r>
              <a:rPr lang="de-AT" sz="2600" dirty="0"/>
              <a:t>, </a:t>
            </a:r>
            <a:r>
              <a:rPr lang="de-AT" sz="2600" dirty="0" err="1"/>
              <a:t>prediction</a:t>
            </a:r>
            <a:endParaRPr lang="de-AT" sz="2600" dirty="0"/>
          </a:p>
          <a:p>
            <a:pPr>
              <a:lnSpc>
                <a:spcPct val="200000"/>
              </a:lnSpc>
            </a:pPr>
            <a:r>
              <a:rPr lang="de-AT" sz="2600" dirty="0" err="1">
                <a:solidFill>
                  <a:srgbClr val="7030A0"/>
                </a:solidFill>
              </a:rPr>
              <a:t>look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into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the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details</a:t>
            </a:r>
            <a:r>
              <a:rPr lang="de-AT" sz="2600" dirty="0"/>
              <a:t>: </a:t>
            </a:r>
            <a:r>
              <a:rPr lang="de-AT" sz="2600" dirty="0" err="1"/>
              <a:t>small</a:t>
            </a:r>
            <a:r>
              <a:rPr lang="de-AT" sz="2600" dirty="0"/>
              <a:t> </a:t>
            </a:r>
            <a:r>
              <a:rPr lang="de-AT" sz="2600" dirty="0" err="1"/>
              <a:t>indicative</a:t>
            </a:r>
            <a:r>
              <a:rPr lang="de-AT" sz="2600" dirty="0"/>
              <a:t> </a:t>
            </a:r>
            <a:r>
              <a:rPr lang="de-AT" sz="2600" dirty="0" err="1"/>
              <a:t>changes</a:t>
            </a:r>
            <a:r>
              <a:rPr lang="de-AT" sz="2600" dirty="0"/>
              <a:t> (</a:t>
            </a:r>
            <a:r>
              <a:rPr lang="de-AT" sz="2600" dirty="0" err="1"/>
              <a:t>automatic</a:t>
            </a:r>
            <a:r>
              <a:rPr lang="de-AT" sz="2600" dirty="0"/>
              <a:t> </a:t>
            </a:r>
            <a:r>
              <a:rPr lang="de-AT" sz="2600" dirty="0" err="1" smtClean="0"/>
              <a:t>measuring</a:t>
            </a:r>
            <a:r>
              <a:rPr lang="de-AT" sz="2600" dirty="0" smtClean="0"/>
              <a:t>, </a:t>
            </a:r>
            <a:r>
              <a:rPr lang="de-AT" sz="2600" dirty="0" err="1" smtClean="0"/>
              <a:t>detection</a:t>
            </a:r>
            <a:r>
              <a:rPr lang="de-AT" sz="2600" dirty="0" smtClean="0"/>
              <a:t>, </a:t>
            </a:r>
            <a:r>
              <a:rPr lang="de-AT" sz="2600" dirty="0" err="1" smtClean="0"/>
              <a:t>signalling</a:t>
            </a:r>
            <a:r>
              <a:rPr lang="de-AT" sz="2600" dirty="0" smtClean="0"/>
              <a:t>)</a:t>
            </a:r>
            <a:endParaRPr lang="de-AT" sz="2600" dirty="0"/>
          </a:p>
          <a:p>
            <a:pPr>
              <a:lnSpc>
                <a:spcPct val="200000"/>
              </a:lnSpc>
            </a:pPr>
            <a:r>
              <a:rPr lang="de-AT" sz="2600" dirty="0" err="1">
                <a:solidFill>
                  <a:srgbClr val="7030A0"/>
                </a:solidFill>
              </a:rPr>
              <a:t>look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to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the</a:t>
            </a:r>
            <a:r>
              <a:rPr lang="de-AT" sz="2600" dirty="0">
                <a:solidFill>
                  <a:srgbClr val="7030A0"/>
                </a:solidFill>
              </a:rPr>
              <a:t> </a:t>
            </a:r>
            <a:r>
              <a:rPr lang="de-AT" sz="2600" dirty="0" err="1">
                <a:solidFill>
                  <a:srgbClr val="7030A0"/>
                </a:solidFill>
              </a:rPr>
              <a:t>side</a:t>
            </a:r>
            <a:r>
              <a:rPr lang="de-AT" sz="2600" dirty="0"/>
              <a:t>: larger </a:t>
            </a:r>
            <a:r>
              <a:rPr lang="de-AT" sz="2600" dirty="0" err="1"/>
              <a:t>system</a:t>
            </a:r>
            <a:r>
              <a:rPr lang="de-AT" sz="2600" dirty="0"/>
              <a:t> </a:t>
            </a:r>
            <a:r>
              <a:rPr lang="de-AT" sz="2600" dirty="0" err="1"/>
              <a:t>boundary</a:t>
            </a:r>
            <a:r>
              <a:rPr lang="de-AT" sz="2600" dirty="0"/>
              <a:t> </a:t>
            </a:r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3173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ICT : </a:t>
            </a:r>
            <a:r>
              <a:rPr lang="de-AT" dirty="0" err="1" smtClean="0"/>
              <a:t>added</a:t>
            </a:r>
            <a:r>
              <a:rPr lang="de-AT" dirty="0" smtClean="0"/>
              <a:t> </a:t>
            </a:r>
            <a:r>
              <a:rPr lang="de-AT" dirty="0" err="1" smtClean="0"/>
              <a:t>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Pressure </a:t>
            </a:r>
            <a:r>
              <a:rPr lang="en-US" b="0" dirty="0" smtClean="0"/>
              <a:t>: </a:t>
            </a:r>
            <a:r>
              <a:rPr lang="en-US" b="0" dirty="0"/>
              <a:t>pressure/preemption of </a:t>
            </a:r>
            <a:r>
              <a:rPr lang="en-US" b="0" dirty="0" smtClean="0"/>
              <a:t>tasks</a:t>
            </a:r>
            <a:r>
              <a:rPr lang="en-US" dirty="0" smtClean="0"/>
              <a:t>,</a:t>
            </a:r>
          </a:p>
          <a:p>
            <a:r>
              <a:rPr lang="en-US" dirty="0" smtClean="0"/>
              <a:t>ICT </a:t>
            </a:r>
            <a:r>
              <a:rPr lang="en-US" dirty="0"/>
              <a:t>infrastructure </a:t>
            </a:r>
            <a:r>
              <a:rPr lang="en-US" dirty="0" smtClean="0"/>
              <a:t>: </a:t>
            </a:r>
            <a:r>
              <a:rPr lang="en-US" b="0" dirty="0" smtClean="0"/>
              <a:t>damages, no power, weak WLAN</a:t>
            </a:r>
            <a:endParaRPr lang="en-US" b="0" dirty="0"/>
          </a:p>
          <a:p>
            <a:r>
              <a:rPr lang="en-US" dirty="0"/>
              <a:t>Communication </a:t>
            </a:r>
            <a:r>
              <a:rPr lang="en-US" dirty="0" smtClean="0"/>
              <a:t>: </a:t>
            </a:r>
            <a:r>
              <a:rPr lang="en-US" b="0" dirty="0" smtClean="0"/>
              <a:t>equipment damaged, destroyed </a:t>
            </a:r>
          </a:p>
          <a:p>
            <a:r>
              <a:rPr lang="en-US" dirty="0" smtClean="0"/>
              <a:t>Overloading: </a:t>
            </a:r>
            <a:r>
              <a:rPr lang="en-US" b="0" dirty="0" smtClean="0"/>
              <a:t>WLAN, social media</a:t>
            </a:r>
          </a:p>
          <a:p>
            <a:r>
              <a:rPr lang="en-US" dirty="0" smtClean="0"/>
              <a:t>Press Media pressure: </a:t>
            </a:r>
            <a:r>
              <a:rPr lang="en-US" b="0" dirty="0" smtClean="0"/>
              <a:t>“</a:t>
            </a:r>
            <a:r>
              <a:rPr lang="en-US" b="0" dirty="0" smtClean="0">
                <a:latin typeface="Script MT Bold" panose="03040602040607080904" pitchFamily="66" charset="0"/>
              </a:rPr>
              <a:t>bad news are good news</a:t>
            </a:r>
            <a:r>
              <a:rPr lang="en-US" b="0" dirty="0" smtClean="0"/>
              <a:t>”</a:t>
            </a:r>
            <a:endParaRPr lang="en-US" b="0" dirty="0"/>
          </a:p>
          <a:p>
            <a:r>
              <a:rPr lang="en-US" dirty="0" smtClean="0"/>
              <a:t>professionals : incapacitated </a:t>
            </a:r>
            <a:r>
              <a:rPr lang="en-US" dirty="0"/>
              <a:t>/ not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volunteers : not sufficiently trained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875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resilience</a:t>
            </a:r>
            <a:r>
              <a:rPr lang="de-AT" dirty="0" smtClean="0"/>
              <a:t> (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antifragility</a:t>
            </a:r>
            <a:r>
              <a:rPr lang="de-AT" dirty="0" smtClean="0"/>
              <a:t>!) </a:t>
            </a:r>
            <a:r>
              <a:rPr lang="de-AT" dirty="0" err="1" smtClean="0"/>
              <a:t>highly</a:t>
            </a:r>
            <a:r>
              <a:rPr lang="de-AT" dirty="0" smtClean="0"/>
              <a:t> </a:t>
            </a:r>
            <a:r>
              <a:rPr lang="de-AT" dirty="0" err="1" smtClean="0"/>
              <a:t>desirable</a:t>
            </a:r>
            <a:endParaRPr lang="de-AT" dirty="0" smtClean="0"/>
          </a:p>
          <a:p>
            <a:r>
              <a:rPr lang="de-AT" dirty="0" smtClean="0"/>
              <a:t>different </a:t>
            </a:r>
            <a:r>
              <a:rPr lang="de-AT" dirty="0" err="1" smtClean="0"/>
              <a:t>tools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support</a:t>
            </a:r>
            <a:r>
              <a:rPr lang="de-AT" dirty="0" smtClean="0"/>
              <a:t> in different </a:t>
            </a:r>
            <a:r>
              <a:rPr lang="de-AT" dirty="0" err="1" smtClean="0"/>
              <a:t>phases</a:t>
            </a:r>
            <a:endParaRPr lang="de-AT" dirty="0" smtClean="0"/>
          </a:p>
          <a:p>
            <a:r>
              <a:rPr lang="de-AT" dirty="0" smtClean="0"/>
              <a:t>ICT </a:t>
            </a:r>
            <a:r>
              <a:rPr lang="de-AT" dirty="0" err="1" smtClean="0"/>
              <a:t>very</a:t>
            </a:r>
            <a:r>
              <a:rPr lang="de-AT" dirty="0" smtClean="0"/>
              <a:t> </a:t>
            </a:r>
            <a:r>
              <a:rPr lang="de-AT" dirty="0" err="1" smtClean="0"/>
              <a:t>helpful</a:t>
            </a:r>
            <a:r>
              <a:rPr lang="de-AT" dirty="0" smtClean="0"/>
              <a:t>, but a </a:t>
            </a:r>
            <a:r>
              <a:rPr lang="de-AT" dirty="0" err="1" smtClean="0"/>
              <a:t>risk</a:t>
            </a:r>
            <a:r>
              <a:rPr lang="de-AT" dirty="0" smtClean="0"/>
              <a:t> </a:t>
            </a:r>
            <a:r>
              <a:rPr lang="de-AT" dirty="0" err="1" smtClean="0"/>
              <a:t>factor</a:t>
            </a:r>
            <a:r>
              <a:rPr lang="de-AT" dirty="0" smtClean="0"/>
              <a:t> in </a:t>
            </a:r>
            <a:r>
              <a:rPr lang="de-AT" dirty="0" err="1" smtClean="0"/>
              <a:t>itself</a:t>
            </a:r>
            <a:endParaRPr lang="de-AT" dirty="0" smtClean="0"/>
          </a:p>
          <a:p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applications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appearing</a:t>
            </a:r>
            <a:endParaRPr lang="de-AT" dirty="0" smtClean="0"/>
          </a:p>
          <a:p>
            <a:pPr marL="0" indent="0">
              <a:buNone/>
            </a:pPr>
            <a:endParaRPr lang="de-AT" sz="3200" dirty="0"/>
          </a:p>
          <a:p>
            <a:pPr marL="0" indent="0" algn="ctr">
              <a:buNone/>
            </a:pPr>
            <a:r>
              <a:rPr lang="de-AT" sz="3200" dirty="0" err="1" smtClean="0">
                <a:solidFill>
                  <a:srgbClr val="00B0F0"/>
                </a:solidFill>
              </a:rPr>
              <a:t>Resilience</a:t>
            </a:r>
            <a:r>
              <a:rPr lang="de-AT" sz="3200" dirty="0" smtClean="0">
                <a:solidFill>
                  <a:srgbClr val="00B0F0"/>
                </a:solidFill>
              </a:rPr>
              <a:t> 2.0 </a:t>
            </a:r>
            <a:r>
              <a:rPr lang="de-AT" sz="3200" dirty="0" err="1" smtClean="0">
                <a:solidFill>
                  <a:srgbClr val="00B0F0"/>
                </a:solidFill>
              </a:rPr>
              <a:t>is</a:t>
            </a:r>
            <a:r>
              <a:rPr lang="de-AT" sz="3200" dirty="0" smtClean="0">
                <a:solidFill>
                  <a:srgbClr val="00B0F0"/>
                </a:solidFill>
              </a:rPr>
              <a:t> </a:t>
            </a:r>
            <a:r>
              <a:rPr lang="de-AT" sz="3200" dirty="0" err="1" smtClean="0">
                <a:solidFill>
                  <a:srgbClr val="00B0F0"/>
                </a:solidFill>
              </a:rPr>
              <a:t>here</a:t>
            </a:r>
            <a:r>
              <a:rPr lang="de-AT" sz="3200" dirty="0" smtClean="0">
                <a:solidFill>
                  <a:srgbClr val="00B0F0"/>
                </a:solidFill>
              </a:rPr>
              <a:t> </a:t>
            </a:r>
            <a:r>
              <a:rPr lang="de-AT" sz="3200" dirty="0" err="1" smtClean="0">
                <a:solidFill>
                  <a:srgbClr val="00B0F0"/>
                </a:solidFill>
              </a:rPr>
              <a:t>to</a:t>
            </a:r>
            <a:r>
              <a:rPr lang="de-AT" sz="3200" dirty="0" smtClean="0">
                <a:solidFill>
                  <a:srgbClr val="00B0F0"/>
                </a:solidFill>
              </a:rPr>
              <a:t> </a:t>
            </a:r>
            <a:r>
              <a:rPr lang="de-AT" sz="3200" dirty="0" err="1" smtClean="0">
                <a:solidFill>
                  <a:srgbClr val="00B0F0"/>
                </a:solidFill>
              </a:rPr>
              <a:t>stay</a:t>
            </a:r>
            <a:r>
              <a:rPr lang="de-AT" sz="3200" dirty="0" smtClean="0">
                <a:solidFill>
                  <a:srgbClr val="00B0F0"/>
                </a:solidFill>
              </a:rPr>
              <a:t> </a:t>
            </a:r>
            <a:r>
              <a:rPr lang="de-AT" sz="3200" dirty="0" err="1" smtClean="0">
                <a:solidFill>
                  <a:srgbClr val="00B0F0"/>
                </a:solidFill>
              </a:rPr>
              <a:t>and</a:t>
            </a:r>
            <a:r>
              <a:rPr lang="de-AT" sz="3200" dirty="0" smtClean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AT" sz="3200" dirty="0" err="1" smtClean="0">
                <a:solidFill>
                  <a:srgbClr val="00B0F0"/>
                </a:solidFill>
              </a:rPr>
              <a:t>to</a:t>
            </a:r>
            <a:r>
              <a:rPr lang="de-AT" sz="3200" dirty="0" smtClean="0">
                <a:solidFill>
                  <a:srgbClr val="00B0F0"/>
                </a:solidFill>
              </a:rPr>
              <a:t> </a:t>
            </a:r>
            <a:r>
              <a:rPr lang="de-AT" sz="3200" dirty="0" err="1" smtClean="0">
                <a:solidFill>
                  <a:srgbClr val="00B0F0"/>
                </a:solidFill>
              </a:rPr>
              <a:t>be</a:t>
            </a:r>
            <a:r>
              <a:rPr lang="de-AT" sz="3200" dirty="0" smtClean="0">
                <a:solidFill>
                  <a:srgbClr val="00B0F0"/>
                </a:solidFill>
              </a:rPr>
              <a:t> </a:t>
            </a:r>
            <a:r>
              <a:rPr lang="de-AT" sz="3200" dirty="0" err="1" smtClean="0">
                <a:solidFill>
                  <a:srgbClr val="00B0F0"/>
                </a:solidFill>
              </a:rPr>
              <a:t>improved</a:t>
            </a:r>
            <a:r>
              <a:rPr lang="de-AT" sz="3200" dirty="0" smtClean="0">
                <a:solidFill>
                  <a:srgbClr val="00B0F0"/>
                </a:solidFill>
              </a:rPr>
              <a:t>!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912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umsplatzhalter 2"/>
          <p:cNvSpPr txBox="1">
            <a:spLocks/>
          </p:cNvSpPr>
          <p:nvPr/>
        </p:nvSpPr>
        <p:spPr>
          <a:xfrm>
            <a:off x="501956" y="641340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dirty="0" err="1" smtClean="0"/>
              <a:t>july</a:t>
            </a:r>
            <a:r>
              <a:rPr lang="de-AT" dirty="0" smtClean="0"/>
              <a:t> 2005</a:t>
            </a:r>
            <a:endParaRPr lang="de-AT" dirty="0"/>
          </a:p>
        </p:txBody>
      </p:sp>
      <p:sp>
        <p:nvSpPr>
          <p:cNvPr id="6" name="Fußzeilenplatzhalter 3"/>
          <p:cNvSpPr txBox="1">
            <a:spLocks/>
          </p:cNvSpPr>
          <p:nvPr/>
        </p:nvSpPr>
        <p:spPr>
          <a:xfrm>
            <a:off x="3168956" y="641340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AT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>
          <a:xfrm>
            <a:off x="6597956" y="641340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A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A697C4-6B5F-4967-933A-3DEC5199411C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20" r="22705" b="40652"/>
          <a:stretch/>
        </p:blipFill>
        <p:spPr bwMode="auto">
          <a:xfrm rot="19562255">
            <a:off x="-141686" y="2157520"/>
            <a:ext cx="2934871" cy="250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My Pictures\gc-20110604-ried-RKreuz\IMG_54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6" b="13774"/>
          <a:stretch/>
        </p:blipFill>
        <p:spPr bwMode="auto">
          <a:xfrm>
            <a:off x="3805963" y="4908859"/>
            <a:ext cx="3115093" cy="20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My Pictures\gc-20110604-ried-RKreuz\IMG_54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4" t="40135" r="43330" b="18124"/>
          <a:stretch/>
        </p:blipFill>
        <p:spPr bwMode="auto">
          <a:xfrm>
            <a:off x="5770700" y="245697"/>
            <a:ext cx="3193008" cy="18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74" b="31498"/>
          <a:stretch/>
        </p:blipFill>
        <p:spPr bwMode="auto">
          <a:xfrm rot="3048032">
            <a:off x="6498108" y="2627657"/>
            <a:ext cx="3068402" cy="167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GURE\SIMRAD-e\hazmat-trail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49" b="9654"/>
          <a:stretch/>
        </p:blipFill>
        <p:spPr bwMode="auto">
          <a:xfrm>
            <a:off x="6921056" y="4908859"/>
            <a:ext cx="2222508" cy="20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86" t="38077" r="30861" b="25351"/>
          <a:stretch/>
        </p:blipFill>
        <p:spPr bwMode="auto">
          <a:xfrm rot="1677542">
            <a:off x="2677994" y="263564"/>
            <a:ext cx="3176737" cy="204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56" y="57204"/>
            <a:ext cx="2817480" cy="211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5" t="16221" r="19728" b="7362"/>
          <a:stretch/>
        </p:blipFill>
        <p:spPr bwMode="auto">
          <a:xfrm>
            <a:off x="89512" y="5609936"/>
            <a:ext cx="1645028" cy="135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 descr="D:\My Pictures\gc-20110514-Nuernberg\IMG_522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4" t="5970" r="-1" b="25114"/>
          <a:stretch/>
        </p:blipFill>
        <p:spPr bwMode="auto">
          <a:xfrm rot="20372036">
            <a:off x="1907545" y="5480055"/>
            <a:ext cx="1924238" cy="12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>
          <a:xfrm>
            <a:off x="2240492" y="2621961"/>
            <a:ext cx="5468577" cy="3170099"/>
          </a:xfrm>
          <a:prstGeom prst="rect">
            <a:avLst/>
          </a:prstGeom>
          <a:solidFill>
            <a:srgbClr val="FFFF00">
              <a:alpha val="63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rgbClr val="0070C0"/>
              </a:solidFill>
              <a:latin typeface="Castellar" pitchFamily="18" charset="0"/>
            </a:endParaRPr>
          </a:p>
          <a:p>
            <a:pPr algn="ctr"/>
            <a:r>
              <a:rPr lang="de-AT" b="1" dirty="0" smtClean="0">
                <a:solidFill>
                  <a:srgbClr val="0070C0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de-AT" b="1" dirty="0" smtClean="0">
                <a:solidFill>
                  <a:srgbClr val="0070C0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b="1" dirty="0" smtClean="0">
                <a:solidFill>
                  <a:srgbClr val="0070C0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FOR YOUR ATTENTION!</a:t>
            </a:r>
            <a:endParaRPr lang="de-AT" b="1" dirty="0">
              <a:solidFill>
                <a:srgbClr val="0070C0"/>
              </a:solidFill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Gerhard  Chroust, </a:t>
            </a:r>
            <a:r>
              <a:rPr lang="en-US" dirty="0">
                <a:solidFill>
                  <a:srgbClr val="0070C0"/>
                </a:solidFill>
              </a:rPr>
              <a:t>Georg </a:t>
            </a:r>
            <a:r>
              <a:rPr lang="en-US" dirty="0" smtClean="0">
                <a:solidFill>
                  <a:srgbClr val="0070C0"/>
                </a:solidFill>
              </a:rPr>
              <a:t>Aumayr, 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endParaRPr lang="de-AT" baseline="30000" dirty="0">
              <a:solidFill>
                <a:srgbClr val="FF0000"/>
              </a:solidFill>
            </a:endParaRPr>
          </a:p>
          <a:p>
            <a:pPr algn="ctr"/>
            <a:r>
              <a:rPr lang="de-AT" sz="1600" dirty="0" err="1" smtClean="0">
                <a:solidFill>
                  <a:srgbClr val="FF0000"/>
                </a:solidFill>
                <a:hlinkClick r:id="rId11"/>
              </a:rPr>
              <a:t>gerhard.chroust@jku.at</a:t>
            </a:r>
            <a:r>
              <a:rPr lang="de-AT" sz="1600" dirty="0" smtClean="0">
                <a:solidFill>
                  <a:srgbClr val="FF0000"/>
                </a:solidFill>
              </a:rPr>
              <a:t>, </a:t>
            </a:r>
            <a:r>
              <a:rPr lang="de-AT" sz="1600" dirty="0" err="1" smtClean="0">
                <a:solidFill>
                  <a:srgbClr val="FF0000"/>
                </a:solidFill>
              </a:rPr>
              <a:t>georg</a:t>
            </a:r>
            <a:r>
              <a:rPr lang="de-AT" sz="1600" dirty="0" smtClean="0">
                <a:solidFill>
                  <a:srgbClr val="FF0000"/>
                </a:solidFill>
              </a:rPr>
              <a:t> </a:t>
            </a:r>
            <a:r>
              <a:rPr lang="de-AT" sz="1600" dirty="0" err="1" smtClean="0">
                <a:solidFill>
                  <a:srgbClr val="FF0000"/>
                </a:solidFill>
              </a:rPr>
              <a:t>aumayr@johanniter.at</a:t>
            </a:r>
            <a:endParaRPr lang="de-A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92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a </a:t>
            </a:r>
            <a:r>
              <a:rPr lang="de-AT" dirty="0" err="1" smtClean="0"/>
              <a:t>disaster</a:t>
            </a:r>
            <a:r>
              <a:rPr lang="de-AT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7416824" cy="4495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de-AT" dirty="0" err="1" smtClean="0"/>
              <a:t>hazard</a:t>
            </a:r>
            <a:r>
              <a:rPr lang="de-AT" dirty="0" smtClean="0"/>
              <a:t> … </a:t>
            </a:r>
            <a:r>
              <a:rPr lang="de-AT" b="0" dirty="0" err="1" smtClean="0"/>
              <a:t>dangerous</a:t>
            </a:r>
            <a:r>
              <a:rPr lang="de-AT" b="0" dirty="0" smtClean="0"/>
              <a:t> </a:t>
            </a:r>
            <a:r>
              <a:rPr lang="de-AT" b="0" dirty="0" err="1" smtClean="0"/>
              <a:t>condition</a:t>
            </a:r>
            <a:r>
              <a:rPr lang="de-AT" b="0" dirty="0" smtClean="0"/>
              <a:t> </a:t>
            </a:r>
            <a:r>
              <a:rPr lang="de-AT" b="0" dirty="0" err="1" smtClean="0"/>
              <a:t>or</a:t>
            </a:r>
            <a:r>
              <a:rPr lang="de-AT" b="0" dirty="0" smtClean="0"/>
              <a:t> </a:t>
            </a:r>
            <a:r>
              <a:rPr lang="de-AT" b="0" dirty="0" err="1" smtClean="0"/>
              <a:t>even</a:t>
            </a:r>
            <a:r>
              <a:rPr lang="de-AT" dirty="0" err="1" smtClean="0"/>
              <a:t>t</a:t>
            </a:r>
            <a:endParaRPr lang="de-AT" dirty="0" smtClean="0"/>
          </a:p>
          <a:p>
            <a:r>
              <a:rPr lang="de-AT" dirty="0" err="1" smtClean="0"/>
              <a:t>vulnerability</a:t>
            </a:r>
            <a:r>
              <a:rPr lang="de-AT" dirty="0" smtClean="0"/>
              <a:t> … </a:t>
            </a:r>
            <a:r>
              <a:rPr lang="de-AT" b="0" dirty="0" err="1" smtClean="0"/>
              <a:t>likeliness</a:t>
            </a:r>
            <a:r>
              <a:rPr lang="de-AT" b="0" dirty="0" smtClean="0"/>
              <a:t> </a:t>
            </a:r>
            <a:r>
              <a:rPr lang="de-AT" b="0" dirty="0" err="1" smtClean="0"/>
              <a:t>to</a:t>
            </a:r>
            <a:r>
              <a:rPr lang="de-AT" b="0" dirty="0" smtClean="0"/>
              <a:t> </a:t>
            </a:r>
            <a:r>
              <a:rPr lang="de-AT" b="0" dirty="0" err="1" smtClean="0"/>
              <a:t>be</a:t>
            </a:r>
            <a:r>
              <a:rPr lang="de-AT" b="0" dirty="0" smtClean="0"/>
              <a:t> </a:t>
            </a:r>
            <a:r>
              <a:rPr lang="de-AT" b="0" dirty="0" err="1" smtClean="0"/>
              <a:t>injured</a:t>
            </a:r>
            <a:endParaRPr lang="de-AT" b="0" dirty="0" smtClean="0"/>
          </a:p>
          <a:p>
            <a:r>
              <a:rPr lang="de-AT" dirty="0" err="1" smtClean="0"/>
              <a:t>capacity</a:t>
            </a:r>
            <a:r>
              <a:rPr lang="de-AT" dirty="0" smtClean="0"/>
              <a:t> …  </a:t>
            </a:r>
            <a:r>
              <a:rPr lang="de-AT" b="0" dirty="0" smtClean="0"/>
              <a:t>(internal) </a:t>
            </a:r>
            <a:r>
              <a:rPr lang="de-AT" b="0" dirty="0" err="1" smtClean="0"/>
              <a:t>resources</a:t>
            </a:r>
            <a:r>
              <a:rPr lang="de-AT" b="0" dirty="0" smtClean="0"/>
              <a:t>  </a:t>
            </a:r>
            <a:r>
              <a:rPr lang="de-AT" b="0" dirty="0" err="1" smtClean="0"/>
              <a:t>to</a:t>
            </a:r>
            <a:r>
              <a:rPr lang="de-AT" b="0" dirty="0" smtClean="0"/>
              <a:t> </a:t>
            </a:r>
            <a:r>
              <a:rPr lang="de-AT" b="0" dirty="0" err="1" smtClean="0"/>
              <a:t>withstand</a:t>
            </a:r>
            <a:r>
              <a:rPr lang="de-AT" b="0" dirty="0" smtClean="0"/>
              <a:t> </a:t>
            </a:r>
          </a:p>
          <a:p>
            <a:endParaRPr lang="de-AT" b="0" dirty="0"/>
          </a:p>
          <a:p>
            <a:endParaRPr lang="de-AT" dirty="0"/>
          </a:p>
          <a:p>
            <a:endParaRPr lang="en-US" b="0" dirty="0"/>
          </a:p>
        </p:txBody>
      </p:sp>
      <p:pic>
        <p:nvPicPr>
          <p:cNvPr id="46090" name="Picture 10" descr="D:\FIGURE\disaster-e\disaster-fact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8307"/>
            <a:ext cx="3255939" cy="26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>
            <a:off x="3059832" y="4869160"/>
            <a:ext cx="2448272" cy="16340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5004048" y="5229199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consequences</a:t>
            </a:r>
            <a:r>
              <a:rPr lang="de-AT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49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What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a </a:t>
            </a:r>
            <a:r>
              <a:rPr lang="de-AT" dirty="0" err="1" smtClean="0"/>
              <a:t>disaster</a:t>
            </a:r>
            <a:r>
              <a:rPr lang="de-AT" dirty="0" smtClean="0"/>
              <a:t>?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731534" y="1788323"/>
            <a:ext cx="8352928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the functionalistic or event based perspective</a:t>
            </a:r>
            <a:r>
              <a:rPr lang="en-US" sz="2000" dirty="0"/>
              <a:t>:</a:t>
            </a:r>
          </a:p>
          <a:p>
            <a:r>
              <a:rPr lang="en-US" sz="2000" b="0" dirty="0"/>
              <a:t>... a natural or man-made hazard taking effect ... of substantial</a:t>
            </a:r>
          </a:p>
          <a:p>
            <a:r>
              <a:rPr lang="en-US" sz="2000" b="0" dirty="0"/>
              <a:t>extent causing significant physical damage or destruction,</a:t>
            </a:r>
          </a:p>
          <a:p>
            <a:r>
              <a:rPr lang="en-US" sz="2000" b="0" dirty="0"/>
              <a:t>loss of life, or drastic change to the natural environment</a:t>
            </a:r>
            <a:r>
              <a:rPr lang="en-US" sz="2000" b="0" dirty="0" smtClean="0"/>
              <a:t>....</a:t>
            </a:r>
          </a:p>
          <a:p>
            <a:endParaRPr lang="en-US" sz="1000" b="0" dirty="0"/>
          </a:p>
          <a:p>
            <a:r>
              <a:rPr lang="en-US" sz="2000" dirty="0">
                <a:solidFill>
                  <a:srgbClr val="0070C0"/>
                </a:solidFill>
              </a:rPr>
              <a:t>the social constructionism:</a:t>
            </a:r>
          </a:p>
          <a:p>
            <a:r>
              <a:rPr lang="en-US" sz="2000" b="0" dirty="0"/>
              <a:t>... are social constructions ... </a:t>
            </a:r>
            <a:r>
              <a:rPr lang="en-US" sz="2000" b="0" dirty="0" smtClean="0"/>
              <a:t>does </a:t>
            </a:r>
            <a:r>
              <a:rPr lang="en-US" sz="2000" b="0" dirty="0"/>
              <a:t>not exist sui generis, ... </a:t>
            </a:r>
            <a:endParaRPr lang="en-US" sz="2000" b="0" dirty="0" smtClean="0"/>
          </a:p>
          <a:p>
            <a:endParaRPr lang="en-US" sz="1000" b="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product </a:t>
            </a:r>
            <a:r>
              <a:rPr lang="en-US" sz="2000" dirty="0">
                <a:solidFill>
                  <a:srgbClr val="0070C0"/>
                </a:solidFill>
              </a:rPr>
              <a:t>of social definition</a:t>
            </a:r>
            <a:r>
              <a:rPr lang="en-US" sz="2000" dirty="0"/>
              <a:t>:</a:t>
            </a:r>
          </a:p>
          <a:p>
            <a:r>
              <a:rPr lang="en-US" sz="2000" b="0" dirty="0"/>
              <a:t>"disasters are in the eye of the beholders</a:t>
            </a:r>
            <a:r>
              <a:rPr lang="en-US" sz="2000" b="0" dirty="0" smtClean="0"/>
              <a:t>".</a:t>
            </a:r>
          </a:p>
          <a:p>
            <a:endParaRPr lang="en-US" sz="1050" b="0" dirty="0"/>
          </a:p>
          <a:p>
            <a:r>
              <a:rPr lang="en-US" sz="2000" dirty="0">
                <a:solidFill>
                  <a:srgbClr val="0070C0"/>
                </a:solidFill>
              </a:rPr>
              <a:t>the vulnerability perspective:</a:t>
            </a:r>
          </a:p>
          <a:p>
            <a:r>
              <a:rPr lang="en-US" sz="2000" b="0" dirty="0"/>
              <a:t>... consider vulnerability of the built environment and the social</a:t>
            </a:r>
          </a:p>
          <a:p>
            <a:r>
              <a:rPr lang="en-US" sz="2000" b="0" dirty="0"/>
              <a:t>vulnerability of exposed populations</a:t>
            </a:r>
            <a:endParaRPr lang="en-US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479046" y="6027003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>
                <a:solidFill>
                  <a:srgbClr val="C00000"/>
                </a:solidFill>
              </a:rPr>
              <a:t>Disaster</a:t>
            </a:r>
            <a:r>
              <a:rPr lang="de-AT" b="0" i="1" dirty="0">
                <a:solidFill>
                  <a:srgbClr val="C00000"/>
                </a:solidFill>
              </a:rPr>
              <a:t> </a:t>
            </a:r>
            <a:r>
              <a:rPr lang="de-AT" b="0" i="1" dirty="0" smtClean="0">
                <a:solidFill>
                  <a:srgbClr val="C00000"/>
                </a:solidFill>
              </a:rPr>
              <a:t>= … </a:t>
            </a:r>
            <a:r>
              <a:rPr lang="de-AT" b="0" i="1" dirty="0" err="1" smtClean="0">
                <a:solidFill>
                  <a:srgbClr val="C00000"/>
                </a:solidFill>
              </a:rPr>
              <a:t>external</a:t>
            </a:r>
            <a:r>
              <a:rPr lang="de-AT" b="0" i="1" dirty="0" smtClean="0">
                <a:solidFill>
                  <a:srgbClr val="C00000"/>
                </a:solidFill>
              </a:rPr>
              <a:t> </a:t>
            </a:r>
            <a:r>
              <a:rPr lang="de-AT" b="0" i="1" dirty="0" err="1">
                <a:solidFill>
                  <a:srgbClr val="C00000"/>
                </a:solidFill>
              </a:rPr>
              <a:t>help</a:t>
            </a:r>
            <a:r>
              <a:rPr lang="de-AT" b="0" i="1" dirty="0">
                <a:solidFill>
                  <a:srgbClr val="C00000"/>
                </a:solidFill>
              </a:rPr>
              <a:t> </a:t>
            </a:r>
            <a:r>
              <a:rPr lang="de-AT" b="0" i="1" dirty="0" err="1">
                <a:solidFill>
                  <a:srgbClr val="C00000"/>
                </a:solidFill>
              </a:rPr>
              <a:t>needed</a:t>
            </a:r>
            <a:endParaRPr lang="de-AT" b="0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13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chroust\AppData\Local\Microsoft\Windows\Temporary Internet Files\Content.IE5\I5U1NB4U\16897-illustration-of-a-globe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49" y="4303214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hroust\AppData\Local\Microsoft\Windows\Temporary Internet Files\Content.IE5\I5U1NB4U\16897-illustration-of-a-globe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7863" y="3386311"/>
            <a:ext cx="177419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e Legende 12"/>
          <p:cNvSpPr/>
          <p:nvPr/>
        </p:nvSpPr>
        <p:spPr bwMode="auto">
          <a:xfrm>
            <a:off x="1736147" y="4983799"/>
            <a:ext cx="3915974" cy="1656184"/>
          </a:xfrm>
          <a:prstGeom prst="wedgeEllipseCallout">
            <a:avLst>
              <a:gd name="adj1" fmla="val -61316"/>
              <a:gd name="adj2" fmla="val -1936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Ovale Legende 3"/>
          <p:cNvSpPr/>
          <p:nvPr/>
        </p:nvSpPr>
        <p:spPr bwMode="auto">
          <a:xfrm>
            <a:off x="4499913" y="3386310"/>
            <a:ext cx="2877950" cy="1825417"/>
          </a:xfrm>
          <a:prstGeom prst="wedgeEllipseCallout">
            <a:avLst>
              <a:gd name="adj1" fmla="val 78282"/>
              <a:gd name="adj2" fmla="val 6650"/>
            </a:avLst>
          </a:prstGeom>
          <a:solidFill>
            <a:schemeClr val="bg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Disaster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whom</a:t>
            </a:r>
            <a:r>
              <a:rPr lang="de-AT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6773" y="1735220"/>
            <a:ext cx="8382000" cy="4495800"/>
          </a:xfrm>
        </p:spPr>
        <p:txBody>
          <a:bodyPr/>
          <a:lstStyle/>
          <a:p>
            <a:r>
              <a:rPr lang="de-AT" dirty="0" err="1" smtClean="0"/>
              <a:t>depends</a:t>
            </a:r>
            <a:r>
              <a:rPr lang="de-AT" dirty="0" smtClean="0"/>
              <a:t> on </a:t>
            </a:r>
            <a:r>
              <a:rPr lang="de-AT" dirty="0" err="1" smtClean="0"/>
              <a:t>viewpoint</a:t>
            </a:r>
            <a:r>
              <a:rPr lang="de-AT" dirty="0" smtClean="0"/>
              <a:t>! </a:t>
            </a:r>
          </a:p>
          <a:p>
            <a:r>
              <a:rPr lang="de-AT" dirty="0" err="1" smtClean="0"/>
              <a:t>psychology</a:t>
            </a:r>
            <a:r>
              <a:rPr lang="de-AT" dirty="0" smtClean="0"/>
              <a:t>, </a:t>
            </a:r>
            <a:r>
              <a:rPr lang="de-AT" dirty="0" err="1" smtClean="0"/>
              <a:t>environment</a:t>
            </a:r>
            <a:r>
              <a:rPr lang="de-AT" dirty="0" smtClean="0"/>
              <a:t>, </a:t>
            </a:r>
          </a:p>
          <a:p>
            <a:r>
              <a:rPr lang="de-AT" dirty="0" err="1" smtClean="0"/>
              <a:t>who</a:t>
            </a:r>
            <a:r>
              <a:rPr lang="de-AT" dirty="0" smtClean="0"/>
              <a:t> </a:t>
            </a:r>
            <a:r>
              <a:rPr lang="de-AT" dirty="0" err="1" smtClean="0"/>
              <a:t>benefits</a:t>
            </a:r>
            <a:r>
              <a:rPr lang="de-AT" dirty="0" smtClean="0"/>
              <a:t> </a:t>
            </a:r>
            <a:r>
              <a:rPr lang="de-AT" sz="2000" dirty="0" err="1" smtClean="0"/>
              <a:t>who</a:t>
            </a:r>
            <a:r>
              <a:rPr lang="de-AT" sz="2000" dirty="0" smtClean="0"/>
              <a:t> loses?</a:t>
            </a:r>
            <a:endParaRPr lang="en-U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4856930" y="3561807"/>
            <a:ext cx="22519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 </a:t>
            </a:r>
            <a:r>
              <a:rPr lang="de-AT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caught</a:t>
            </a:r>
            <a:r>
              <a:rPr lang="de-AT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de-AT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</a:t>
            </a:r>
            <a:r>
              <a:rPr lang="de-AT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de-AT" i="1" dirty="0" smtClean="0">
                <a:solidFill>
                  <a:srgbClr val="FF0000"/>
                </a:solidFill>
              </a:rPr>
              <a:t>homo sapiens</a:t>
            </a:r>
          </a:p>
          <a:p>
            <a:r>
              <a:rPr lang="de-AT" i="1" dirty="0" smtClean="0">
                <a:solidFill>
                  <a:srgbClr val="FF0000"/>
                </a:solidFill>
              </a:rPr>
              <a:t> </a:t>
            </a:r>
            <a:r>
              <a:rPr lang="de-AT" i="1" dirty="0" err="1" smtClean="0">
                <a:solidFill>
                  <a:srgbClr val="FF0000"/>
                </a:solidFill>
              </a:rPr>
              <a:t>virus</a:t>
            </a:r>
            <a:r>
              <a:rPr lang="de-AT" i="1" dirty="0" smtClean="0">
                <a:solidFill>
                  <a:srgbClr val="FF0000"/>
                </a:solidFill>
              </a:rPr>
              <a:t>!!!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65286" y="552313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i="1" dirty="0" err="1" smtClean="0"/>
              <a:t>Don‘t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worry</a:t>
            </a:r>
            <a:r>
              <a:rPr lang="de-AT" sz="2000" i="1" dirty="0" smtClean="0"/>
              <a:t>, </a:t>
            </a:r>
            <a:r>
              <a:rPr lang="de-AT" sz="2000" i="1" dirty="0" err="1" smtClean="0"/>
              <a:t>within</a:t>
            </a:r>
            <a:r>
              <a:rPr lang="de-AT" sz="2000" i="1" dirty="0" smtClean="0"/>
              <a:t> 150.000 </a:t>
            </a:r>
            <a:r>
              <a:rPr lang="de-AT" sz="2000" i="1" dirty="0" err="1" smtClean="0"/>
              <a:t>years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it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goes</a:t>
            </a:r>
            <a:r>
              <a:rPr lang="de-AT" sz="2000" i="1" dirty="0" smtClean="0"/>
              <a:t> </a:t>
            </a:r>
            <a:r>
              <a:rPr lang="de-AT" sz="2000" i="1" dirty="0" err="1" smtClean="0"/>
              <a:t>away</a:t>
            </a:r>
            <a:r>
              <a:rPr lang="de-AT" sz="2000" dirty="0" smtClean="0"/>
              <a:t>!</a:t>
            </a:r>
            <a:endParaRPr lang="en-US" sz="2000" dirty="0"/>
          </a:p>
        </p:txBody>
      </p:sp>
      <p:sp>
        <p:nvSpPr>
          <p:cNvPr id="7" name="Ovale Legende 6"/>
          <p:cNvSpPr/>
          <p:nvPr/>
        </p:nvSpPr>
        <p:spPr bwMode="auto">
          <a:xfrm>
            <a:off x="1403569" y="3251324"/>
            <a:ext cx="3096344" cy="1257796"/>
          </a:xfrm>
          <a:prstGeom prst="wedgeEllipseCallout">
            <a:avLst>
              <a:gd name="adj1" fmla="val -53208"/>
              <a:gd name="adj2" fmla="val 8158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71621" y="322940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err="1" smtClean="0"/>
              <a:t>what‘s</a:t>
            </a:r>
            <a:r>
              <a:rPr lang="de-AT" i="1" dirty="0" smtClean="0"/>
              <a:t> </a:t>
            </a:r>
            <a:r>
              <a:rPr lang="de-AT" i="1" dirty="0" err="1" smtClean="0"/>
              <a:t>wrong</a:t>
            </a:r>
            <a:r>
              <a:rPr lang="de-AT" i="1" dirty="0" smtClean="0"/>
              <a:t> </a:t>
            </a:r>
            <a:r>
              <a:rPr lang="de-AT" i="1" dirty="0" err="1" smtClean="0"/>
              <a:t>with</a:t>
            </a:r>
            <a:r>
              <a:rPr lang="de-AT" i="1" dirty="0" smtClean="0"/>
              <a:t> </a:t>
            </a:r>
            <a:r>
              <a:rPr lang="de-AT" i="1" dirty="0" err="1" smtClean="0"/>
              <a:t>you</a:t>
            </a:r>
            <a:r>
              <a:rPr lang="de-AT" i="1" dirty="0" smtClean="0"/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77081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Classes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Disasters</a:t>
            </a:r>
            <a:r>
              <a:rPr lang="de-AT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3737"/>
            <a:ext cx="7416823" cy="52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89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Exernal</a:t>
            </a:r>
            <a:r>
              <a:rPr lang="de-AT" dirty="0" smtClean="0"/>
              <a:t> </a:t>
            </a:r>
            <a:r>
              <a:rPr lang="de-AT" dirty="0" err="1" smtClean="0"/>
              <a:t>hazards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e-AT" sz="2800" dirty="0"/>
              <a:t>different </a:t>
            </a:r>
            <a:r>
              <a:rPr lang="de-AT" sz="2800" dirty="0" err="1"/>
              <a:t>types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attacks</a:t>
            </a:r>
            <a:r>
              <a:rPr lang="de-AT" sz="2800" dirty="0"/>
              <a:t> </a:t>
            </a:r>
          </a:p>
          <a:p>
            <a:pPr>
              <a:lnSpc>
                <a:spcPct val="200000"/>
              </a:lnSpc>
            </a:pPr>
            <a:r>
              <a:rPr lang="de-AT" sz="2800" dirty="0" smtClean="0"/>
              <a:t>type – </a:t>
            </a:r>
            <a:r>
              <a:rPr lang="de-AT" sz="2800" dirty="0" err="1" smtClean="0"/>
              <a:t>strength</a:t>
            </a:r>
            <a:r>
              <a:rPr lang="de-AT" sz="2800" dirty="0" smtClean="0"/>
              <a:t> – </a:t>
            </a:r>
            <a:r>
              <a:rPr lang="de-AT" sz="2800" dirty="0" err="1" smtClean="0"/>
              <a:t>risk</a:t>
            </a:r>
            <a:endParaRPr lang="de-AT" sz="2800" dirty="0" smtClean="0"/>
          </a:p>
          <a:p>
            <a:pPr>
              <a:lnSpc>
                <a:spcPct val="200000"/>
              </a:lnSpc>
            </a:pPr>
            <a:r>
              <a:rPr lang="de-AT" sz="2800" dirty="0" err="1" smtClean="0"/>
              <a:t>small</a:t>
            </a:r>
            <a:r>
              <a:rPr lang="de-AT" sz="2800" dirty="0" smtClean="0"/>
              <a:t> </a:t>
            </a:r>
            <a:r>
              <a:rPr lang="de-AT" sz="2800" dirty="0" err="1" smtClean="0"/>
              <a:t>attacks</a:t>
            </a:r>
            <a:r>
              <a:rPr lang="de-AT" sz="2800" dirty="0" smtClean="0"/>
              <a:t> at a </a:t>
            </a:r>
            <a:r>
              <a:rPr lang="de-AT" sz="2800" dirty="0" err="1" smtClean="0"/>
              <a:t>critical</a:t>
            </a:r>
            <a:r>
              <a:rPr lang="de-AT" sz="2800" dirty="0" smtClean="0"/>
              <a:t> </a:t>
            </a:r>
            <a:r>
              <a:rPr lang="de-AT" sz="2800" dirty="0" err="1" smtClean="0"/>
              <a:t>point</a:t>
            </a:r>
            <a:endParaRPr lang="de-AT" sz="28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de-AT" sz="2800" dirty="0"/>
              <a:t> </a:t>
            </a:r>
            <a:r>
              <a:rPr lang="de-AT" sz="2800" dirty="0" smtClean="0"/>
              <a:t>     = </a:t>
            </a:r>
            <a:r>
              <a:rPr lang="de-AT" sz="2800" dirty="0" err="1" smtClean="0"/>
              <a:t>big</a:t>
            </a:r>
            <a:r>
              <a:rPr lang="de-AT" sz="2800" dirty="0" smtClean="0"/>
              <a:t> </a:t>
            </a:r>
            <a:r>
              <a:rPr lang="de-AT" sz="2800" dirty="0" err="1" smtClean="0"/>
              <a:t>disturbance</a:t>
            </a:r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6471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 bwMode="auto">
          <a:xfrm>
            <a:off x="4382218" y="2001086"/>
            <a:ext cx="4224057" cy="2076690"/>
          </a:xfrm>
          <a:prstGeom prst="cloudCallout">
            <a:avLst>
              <a:gd name="adj1" fmla="val -64502"/>
              <a:gd name="adj2" fmla="val 2721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Look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future</a:t>
            </a:r>
            <a:r>
              <a:rPr lang="de-AT" dirty="0" smtClean="0"/>
              <a:t>!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747634" y="2001086"/>
            <a:ext cx="3208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err="1" smtClean="0">
                <a:solidFill>
                  <a:srgbClr val="FF0000"/>
                </a:solidFill>
                <a:latin typeface="Blackadder ITC" panose="04020505051007020D02" pitchFamily="82" charset="0"/>
              </a:rPr>
              <a:t>great</a:t>
            </a:r>
            <a:r>
              <a:rPr lang="de-AT" sz="40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! </a:t>
            </a:r>
            <a:r>
              <a:rPr lang="de-AT" sz="4000" dirty="0" err="1" smtClean="0">
                <a:solidFill>
                  <a:srgbClr val="FF0000"/>
                </a:solidFill>
                <a:latin typeface="Blackadder ITC" panose="04020505051007020D02" pitchFamily="82" charset="0"/>
              </a:rPr>
              <a:t>nothing</a:t>
            </a:r>
            <a:r>
              <a:rPr lang="de-AT" sz="40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 </a:t>
            </a:r>
            <a:r>
              <a:rPr lang="de-AT" sz="4000" dirty="0" err="1" smtClean="0">
                <a:solidFill>
                  <a:srgbClr val="FF0000"/>
                </a:solidFill>
                <a:latin typeface="Blackadder ITC" panose="04020505051007020D02" pitchFamily="82" charset="0"/>
              </a:rPr>
              <a:t>serious</a:t>
            </a:r>
            <a:r>
              <a:rPr lang="de-AT" sz="40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  </a:t>
            </a:r>
            <a:r>
              <a:rPr lang="de-AT" sz="4000" dirty="0" err="1" smtClean="0">
                <a:solidFill>
                  <a:srgbClr val="FF0000"/>
                </a:solidFill>
                <a:latin typeface="Blackadder ITC" panose="04020505051007020D02" pitchFamily="82" charset="0"/>
              </a:rPr>
              <a:t>happened</a:t>
            </a:r>
            <a:r>
              <a:rPr lang="de-AT" sz="40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 </a:t>
            </a:r>
            <a:r>
              <a:rPr lang="de-AT" sz="4000" dirty="0" err="1" smtClean="0">
                <a:solidFill>
                  <a:srgbClr val="FF0000"/>
                </a:solidFill>
                <a:latin typeface="Blackadder ITC" panose="04020505051007020D02" pitchFamily="82" charset="0"/>
              </a:rPr>
              <a:t>yet</a:t>
            </a:r>
            <a:r>
              <a:rPr lang="de-AT" sz="4000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!</a:t>
            </a:r>
            <a:endParaRPr lang="en-US" sz="4000" dirty="0">
              <a:solidFill>
                <a:srgbClr val="FF0000"/>
              </a:solidFill>
              <a:latin typeface="Blackadder ITC" panose="04020505051007020D02" pitchFamily="8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58" name="Freihand 57"/>
              <p14:cNvContentPartPr/>
              <p14:nvPr/>
            </p14:nvContentPartPr>
            <p14:xfrm>
              <a:off x="965719" y="1942076"/>
              <a:ext cx="1276200" cy="529200"/>
            </p14:xfrm>
          </p:contentPart>
        </mc:Choice>
        <mc:Fallback>
          <p:pic>
            <p:nvPicPr>
              <p:cNvPr id="58" name="Freihand 5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59599" y="1925156"/>
                <a:ext cx="12877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136" name="Freihand 135"/>
              <p14:cNvContentPartPr/>
              <p14:nvPr/>
            </p14:nvContentPartPr>
            <p14:xfrm>
              <a:off x="2363959" y="1744076"/>
              <a:ext cx="387000" cy="41760"/>
            </p14:xfrm>
          </p:contentPart>
        </mc:Choice>
        <mc:Fallback>
          <p:pic>
            <p:nvPicPr>
              <p:cNvPr id="136" name="Freihand 13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354599" y="1728236"/>
                <a:ext cx="411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39" name="Freihand 138"/>
              <p14:cNvContentPartPr/>
              <p14:nvPr/>
            </p14:nvContentPartPr>
            <p14:xfrm>
              <a:off x="1685359" y="1700156"/>
              <a:ext cx="1047960" cy="354600"/>
            </p14:xfrm>
          </p:contentPart>
        </mc:Choice>
        <mc:Fallback>
          <p:pic>
            <p:nvPicPr>
              <p:cNvPr id="139" name="Freihand 13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75279" y="1692596"/>
                <a:ext cx="10616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58" name="Freihand 157"/>
              <p14:cNvContentPartPr/>
              <p14:nvPr/>
            </p14:nvContentPartPr>
            <p14:xfrm>
              <a:off x="2136079" y="2083196"/>
              <a:ext cx="1069560" cy="3998520"/>
            </p14:xfrm>
          </p:contentPart>
        </mc:Choice>
        <mc:Fallback>
          <p:pic>
            <p:nvPicPr>
              <p:cNvPr id="158" name="Freihand 15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121319" y="2077076"/>
                <a:ext cx="1090800" cy="40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75" name="Freihand 174"/>
              <p14:cNvContentPartPr/>
              <p14:nvPr/>
            </p14:nvContentPartPr>
            <p14:xfrm>
              <a:off x="2415079" y="3251756"/>
              <a:ext cx="88920" cy="206640"/>
            </p14:xfrm>
          </p:contentPart>
        </mc:Choice>
        <mc:Fallback>
          <p:pic>
            <p:nvPicPr>
              <p:cNvPr id="175" name="Freihand 174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397799" y="3240236"/>
                <a:ext cx="1231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76" name="Freihand 175"/>
              <p14:cNvContentPartPr/>
              <p14:nvPr/>
            </p14:nvContentPartPr>
            <p14:xfrm>
              <a:off x="603919" y="2750636"/>
              <a:ext cx="1551600" cy="3358080"/>
            </p14:xfrm>
          </p:contentPart>
        </mc:Choice>
        <mc:Fallback>
          <p:pic>
            <p:nvPicPr>
              <p:cNvPr id="176" name="Freihand 175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599" y="2739476"/>
                <a:ext cx="1582200" cy="33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79" name="Freihand 178"/>
              <p14:cNvContentPartPr/>
              <p14:nvPr/>
            </p14:nvContentPartPr>
            <p14:xfrm>
              <a:off x="2437759" y="4895516"/>
              <a:ext cx="243720" cy="222480"/>
            </p14:xfrm>
          </p:contentPart>
        </mc:Choice>
        <mc:Fallback>
          <p:pic>
            <p:nvPicPr>
              <p:cNvPr id="179" name="Freihand 178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419759" y="4877516"/>
                <a:ext cx="2797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80" name="Freihand 179"/>
              <p14:cNvContentPartPr/>
              <p14:nvPr/>
            </p14:nvContentPartPr>
            <p14:xfrm>
              <a:off x="2494999" y="5420756"/>
              <a:ext cx="171360" cy="136080"/>
            </p14:xfrm>
          </p:contentPart>
        </mc:Choice>
        <mc:Fallback>
          <p:pic>
            <p:nvPicPr>
              <p:cNvPr id="180" name="Freihand 179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476639" y="5402396"/>
                <a:ext cx="2080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186" name="Freihand 185"/>
              <p14:cNvContentPartPr/>
              <p14:nvPr/>
            </p14:nvContentPartPr>
            <p14:xfrm>
              <a:off x="2225719" y="5184956"/>
              <a:ext cx="955440" cy="819360"/>
            </p14:xfrm>
          </p:contentPart>
        </mc:Choice>
        <mc:Fallback>
          <p:pic>
            <p:nvPicPr>
              <p:cNvPr id="186" name="Freihand 185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10959" y="5170916"/>
                <a:ext cx="98244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188" name="Freihand 187"/>
              <p14:cNvContentPartPr/>
              <p14:nvPr/>
            </p14:nvContentPartPr>
            <p14:xfrm>
              <a:off x="2842759" y="5248676"/>
              <a:ext cx="252360" cy="113400"/>
            </p14:xfrm>
          </p:contentPart>
        </mc:Choice>
        <mc:Fallback>
          <p:pic>
            <p:nvPicPr>
              <p:cNvPr id="188" name="Freihand 187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2824039" y="5233556"/>
                <a:ext cx="2894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205" name="Freihand 204"/>
              <p14:cNvContentPartPr/>
              <p14:nvPr/>
            </p14:nvContentPartPr>
            <p14:xfrm>
              <a:off x="2602279" y="1748396"/>
              <a:ext cx="1130040" cy="1192320"/>
            </p14:xfrm>
          </p:contentPart>
        </mc:Choice>
        <mc:Fallback>
          <p:pic>
            <p:nvPicPr>
              <p:cNvPr id="205" name="Freihand 204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2589319" y="1736156"/>
                <a:ext cx="115380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12" name="Freihand 211"/>
              <p14:cNvContentPartPr/>
              <p14:nvPr/>
            </p14:nvContentPartPr>
            <p14:xfrm>
              <a:off x="2429119" y="3861596"/>
              <a:ext cx="263520" cy="716040"/>
            </p14:xfrm>
          </p:contentPart>
        </mc:Choice>
        <mc:Fallback>
          <p:pic>
            <p:nvPicPr>
              <p:cNvPr id="212" name="Freihand 211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2414359" y="3845396"/>
                <a:ext cx="29556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16" name="Freihand 215"/>
              <p14:cNvContentPartPr/>
              <p14:nvPr/>
            </p14:nvContentPartPr>
            <p14:xfrm>
              <a:off x="2603628" y="2878256"/>
              <a:ext cx="1259329" cy="747000"/>
            </p14:xfrm>
          </p:contentPart>
        </mc:Choice>
        <mc:Fallback>
          <p:pic>
            <p:nvPicPr>
              <p:cNvPr id="216" name="Freihand 215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2596068" y="2859176"/>
                <a:ext cx="128597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9">
            <p14:nvContentPartPr>
              <p14:cNvPr id="236" name="Freihand 235"/>
              <p14:cNvContentPartPr/>
              <p14:nvPr/>
            </p14:nvContentPartPr>
            <p14:xfrm>
              <a:off x="1421119" y="2041796"/>
              <a:ext cx="156960" cy="123840"/>
            </p14:xfrm>
          </p:contentPart>
        </mc:Choice>
        <mc:Fallback>
          <p:pic>
            <p:nvPicPr>
              <p:cNvPr id="236" name="Freihand 235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1408519" y="2025236"/>
                <a:ext cx="186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1">
            <p14:nvContentPartPr>
              <p14:cNvPr id="238" name="Freihand 237"/>
              <p14:cNvContentPartPr/>
              <p14:nvPr/>
            </p14:nvContentPartPr>
            <p14:xfrm>
              <a:off x="978679" y="2054756"/>
              <a:ext cx="445320" cy="368280"/>
            </p14:xfrm>
          </p:contentPart>
        </mc:Choice>
        <mc:Fallback>
          <p:pic>
            <p:nvPicPr>
              <p:cNvPr id="238" name="Freihand 237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968599" y="2039276"/>
                <a:ext cx="47088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3">
            <p14:nvContentPartPr>
              <p14:cNvPr id="248" name="Freihand 247"/>
              <p14:cNvContentPartPr/>
              <p14:nvPr/>
            </p14:nvContentPartPr>
            <p14:xfrm>
              <a:off x="877159" y="2335916"/>
              <a:ext cx="995040" cy="3768840"/>
            </p14:xfrm>
          </p:contentPart>
        </mc:Choice>
        <mc:Fallback>
          <p:pic>
            <p:nvPicPr>
              <p:cNvPr id="248" name="Freihand 247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859159" y="2321156"/>
                <a:ext cx="1033200" cy="38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5">
            <p14:nvContentPartPr>
              <p14:cNvPr id="251" name="Freihand 250"/>
              <p14:cNvContentPartPr/>
              <p14:nvPr/>
            </p14:nvContentPartPr>
            <p14:xfrm>
              <a:off x="2808919" y="2467676"/>
              <a:ext cx="266040" cy="318240"/>
            </p14:xfrm>
          </p:contentPart>
        </mc:Choice>
        <mc:Fallback>
          <p:pic>
            <p:nvPicPr>
              <p:cNvPr id="251" name="Freihand 250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2792359" y="2451476"/>
                <a:ext cx="2919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7">
            <p14:nvContentPartPr>
              <p14:cNvPr id="252" name="Freihand 251"/>
              <p14:cNvContentPartPr/>
              <p14:nvPr/>
            </p14:nvContentPartPr>
            <p14:xfrm>
              <a:off x="2370439" y="2667836"/>
              <a:ext cx="288000" cy="306360"/>
            </p14:xfrm>
          </p:contentPart>
        </mc:Choice>
        <mc:Fallback>
          <p:pic>
            <p:nvPicPr>
              <p:cNvPr id="252" name="Freihand 251"/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2354239" y="2651996"/>
                <a:ext cx="3200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9">
            <p14:nvContentPartPr>
              <p14:cNvPr id="253" name="Freihand 252"/>
              <p14:cNvContentPartPr/>
              <p14:nvPr/>
            </p14:nvContentPartPr>
            <p14:xfrm>
              <a:off x="2691199" y="3138716"/>
              <a:ext cx="417960" cy="1878120"/>
            </p14:xfrm>
          </p:contentPart>
        </mc:Choice>
        <mc:Fallback>
          <p:pic>
            <p:nvPicPr>
              <p:cNvPr id="253" name="Freihand 252"/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2673199" y="3119996"/>
                <a:ext cx="443160" cy="1914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feld 3"/>
          <p:cNvSpPr txBox="1"/>
          <p:nvPr/>
        </p:nvSpPr>
        <p:spPr>
          <a:xfrm>
            <a:off x="4407006" y="5184956"/>
            <a:ext cx="354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dirty="0" err="1" smtClean="0"/>
              <a:t>Preparation</a:t>
            </a:r>
            <a:r>
              <a:rPr lang="de-AT" sz="4000" dirty="0" smtClean="0"/>
              <a:t>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85570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Disaster</a:t>
            </a:r>
            <a:r>
              <a:rPr lang="de-AT" dirty="0" smtClean="0"/>
              <a:t> - </a:t>
            </a:r>
            <a:r>
              <a:rPr lang="de-AT" dirty="0" err="1" smtClean="0"/>
              <a:t>Phases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8599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6508796"/>
      </p:ext>
    </p:extLst>
  </p:cSld>
  <p:clrMapOvr>
    <a:masterClrMapping/>
  </p:clrMapOvr>
</p:sld>
</file>

<file path=ppt/theme/theme1.xml><?xml version="1.0" encoding="utf-8"?>
<a:theme xmlns:a="http://schemas.openxmlformats.org/drawingml/2006/main" name="resilience-2015.ppt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8000"/>
      </a:accent1>
      <a:accent2>
        <a:srgbClr val="FF5008"/>
      </a:accent2>
      <a:accent3>
        <a:srgbClr val="FFFFFF"/>
      </a:accent3>
      <a:accent4>
        <a:srgbClr val="000000"/>
      </a:accent4>
      <a:accent5>
        <a:srgbClr val="FFC0AA"/>
      </a:accent5>
      <a:accent6>
        <a:srgbClr val="E74806"/>
      </a:accent6>
      <a:hlink>
        <a:srgbClr val="C00000"/>
      </a:hlink>
      <a:folHlink>
        <a:srgbClr val="A0A0A0"/>
      </a:folHlink>
    </a:clrScheme>
    <a:fontScheme name="gc-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gc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-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silience-2015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8000"/>
      </a:accent1>
      <a:accent2>
        <a:srgbClr val="FF5008"/>
      </a:accent2>
      <a:accent3>
        <a:srgbClr val="FFFFFF"/>
      </a:accent3>
      <a:accent4>
        <a:srgbClr val="000000"/>
      </a:accent4>
      <a:accent5>
        <a:srgbClr val="FFC0AA"/>
      </a:accent5>
      <a:accent6>
        <a:srgbClr val="E74806"/>
      </a:accent6>
      <a:hlink>
        <a:srgbClr val="C00000"/>
      </a:hlink>
      <a:folHlink>
        <a:srgbClr val="A0A0A0"/>
      </a:folHlink>
    </a:clrScheme>
    <a:fontScheme name="gc-maste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gc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-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-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resilience-2015.ppt</Template>
  <TotalTime>0</TotalTime>
  <Pages>17</Pages>
  <Words>915</Words>
  <Application>Microsoft Office PowerPoint</Application>
  <PresentationFormat>On-screen Show (4:3)</PresentationFormat>
  <Paragraphs>198</Paragraphs>
  <Slides>27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resilience-2015.ppt</vt:lpstr>
      <vt:lpstr>resilience-2015</vt:lpstr>
      <vt:lpstr>Resilience 2.0:  Computer-aided disaster management</vt:lpstr>
      <vt:lpstr>em. o. Univ.-Prof., Dipl.-Ing. Dr. techn.  Gerhard CHROUST , M.S.  </vt:lpstr>
      <vt:lpstr>What is a disaster?</vt:lpstr>
      <vt:lpstr>What is a disaster?</vt:lpstr>
      <vt:lpstr>Disaster for whom?</vt:lpstr>
      <vt:lpstr>Classes of Disasters </vt:lpstr>
      <vt:lpstr>Exernal hazards</vt:lpstr>
      <vt:lpstr>Look into the future!</vt:lpstr>
      <vt:lpstr>Disaster - Phases</vt:lpstr>
      <vt:lpstr>Basic reactions</vt:lpstr>
      <vt:lpstr>When it happens…</vt:lpstr>
      <vt:lpstr>Reaction types</vt:lpstr>
      <vt:lpstr>Resilience of what?</vt:lpstr>
      <vt:lpstr>System Complexity Types</vt:lpstr>
      <vt:lpstr>Recognition?  Types of disaster behaviour</vt:lpstr>
      <vt:lpstr>Key Timings</vt:lpstr>
      <vt:lpstr>Resilience 2.0 – a new paradigm</vt:lpstr>
      <vt:lpstr>Resilience 2.0  -&gt; COMPUTER </vt:lpstr>
      <vt:lpstr>Resources</vt:lpstr>
      <vt:lpstr>Computer Support</vt:lpstr>
      <vt:lpstr>Training, Augmented Reality,  Robots, Communication </vt:lpstr>
      <vt:lpstr>Resilience 2.0 and computers</vt:lpstr>
      <vt:lpstr>Communication</vt:lpstr>
      <vt:lpstr>Extended Horizon</vt:lpstr>
      <vt:lpstr>ICT : added problems</vt:lpstr>
      <vt:lpstr>Summary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Localization, Culture, and Global Communication Software like an Understanding Friend</dc:title>
  <dc:creator>reviewer</dc:creator>
  <cp:lastModifiedBy>Elise</cp:lastModifiedBy>
  <cp:revision>97</cp:revision>
  <cp:lastPrinted>2015-08-23T13:13:07Z</cp:lastPrinted>
  <dcterms:created xsi:type="dcterms:W3CDTF">2015-08-29T20:05:53Z</dcterms:created>
  <dcterms:modified xsi:type="dcterms:W3CDTF">2018-09-17T13:17:23Z</dcterms:modified>
</cp:coreProperties>
</file>