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96" r:id="rId5"/>
    <p:sldId id="297" r:id="rId6"/>
    <p:sldId id="298" r:id="rId7"/>
    <p:sldId id="299" r:id="rId8"/>
    <p:sldId id="300" r:id="rId9"/>
    <p:sldId id="301" r:id="rId1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5C"/>
    <a:srgbClr val="F8E08E"/>
    <a:srgbClr val="009CDE"/>
    <a:srgbClr val="3082B4"/>
    <a:srgbClr val="0B318C"/>
    <a:srgbClr val="5B0226"/>
    <a:srgbClr val="800000"/>
    <a:srgbClr val="1C4776"/>
    <a:srgbClr val="FF6E1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4C2CB2-971C-4FDF-AAA5-6BB4A85AB5DB}" v="6" dt="2024-03-15T14:10:08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6" autoAdjust="0"/>
    <p:restoredTop sz="96374" autoAdjust="0"/>
  </p:normalViewPr>
  <p:slideViewPr>
    <p:cSldViewPr>
      <p:cViewPr varScale="1">
        <p:scale>
          <a:sx n="141" d="100"/>
          <a:sy n="141" d="100"/>
        </p:scale>
        <p:origin x="642" y="10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894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Yifu" userId="753bbf6f-2518-4f64-bb05-4045c720afdc" providerId="ADAL" clId="{444C2CB2-971C-4FDF-AAA5-6BB4A85AB5DB}"/>
    <pc:docChg chg="custSel modSld modMainMaster">
      <pc:chgData name="Li, Yifu" userId="753bbf6f-2518-4f64-bb05-4045c720afdc" providerId="ADAL" clId="{444C2CB2-971C-4FDF-AAA5-6BB4A85AB5DB}" dt="2024-03-15T14:10:28.559" v="50" actId="403"/>
      <pc:docMkLst>
        <pc:docMk/>
      </pc:docMkLst>
      <pc:sldChg chg="addSp delSp modSp mod">
        <pc:chgData name="Li, Yifu" userId="753bbf6f-2518-4f64-bb05-4045c720afdc" providerId="ADAL" clId="{444C2CB2-971C-4FDF-AAA5-6BB4A85AB5DB}" dt="2024-03-15T14:09:59.443" v="47" actId="21"/>
        <pc:sldMkLst>
          <pc:docMk/>
          <pc:sldMk cId="502204817" sldId="297"/>
        </pc:sldMkLst>
        <pc:spChg chg="add del mod">
          <ac:chgData name="Li, Yifu" userId="753bbf6f-2518-4f64-bb05-4045c720afdc" providerId="ADAL" clId="{444C2CB2-971C-4FDF-AAA5-6BB4A85AB5DB}" dt="2024-03-15T14:09:40.976" v="44" actId="478"/>
          <ac:spMkLst>
            <pc:docMk/>
            <pc:sldMk cId="502204817" sldId="297"/>
            <ac:spMk id="4" creationId="{74051ACA-ADEC-8BC8-83DF-FDA0151EA4D7}"/>
          </ac:spMkLst>
        </pc:spChg>
        <pc:spChg chg="add del mod">
          <ac:chgData name="Li, Yifu" userId="753bbf6f-2518-4f64-bb05-4045c720afdc" providerId="ADAL" clId="{444C2CB2-971C-4FDF-AAA5-6BB4A85AB5DB}" dt="2024-03-15T14:09:59.443" v="47" actId="21"/>
          <ac:spMkLst>
            <pc:docMk/>
            <pc:sldMk cId="502204817" sldId="297"/>
            <ac:spMk id="5" creationId="{BA089BBA-1430-11C0-244A-53DBF21AC27D}"/>
          </ac:spMkLst>
        </pc:spChg>
      </pc:sldChg>
      <pc:sldMasterChg chg="addSp delSp modSp mod modSldLayout">
        <pc:chgData name="Li, Yifu" userId="753bbf6f-2518-4f64-bb05-4045c720afdc" providerId="ADAL" clId="{444C2CB2-971C-4FDF-AAA5-6BB4A85AB5DB}" dt="2024-03-15T14:10:28.559" v="50" actId="403"/>
        <pc:sldMasterMkLst>
          <pc:docMk/>
          <pc:sldMasterMk cId="3561410399" sldId="2147483660"/>
        </pc:sldMasterMkLst>
        <pc:spChg chg="del mod">
          <ac:chgData name="Li, Yifu" userId="753bbf6f-2518-4f64-bb05-4045c720afdc" providerId="ADAL" clId="{444C2CB2-971C-4FDF-AAA5-6BB4A85AB5DB}" dt="2024-03-15T14:03:56.109" v="31" actId="478"/>
          <ac:spMkLst>
            <pc:docMk/>
            <pc:sldMasterMk cId="3561410399" sldId="2147483660"/>
            <ac:spMk id="5" creationId="{4A4EFCF0-6CFC-91AA-174D-11FE598FBC83}"/>
          </ac:spMkLst>
        </pc:spChg>
        <pc:spChg chg="add mod">
          <ac:chgData name="Li, Yifu" userId="753bbf6f-2518-4f64-bb05-4045c720afdc" providerId="ADAL" clId="{444C2CB2-971C-4FDF-AAA5-6BB4A85AB5DB}" dt="2024-03-15T14:10:28.559" v="50" actId="403"/>
          <ac:spMkLst>
            <pc:docMk/>
            <pc:sldMasterMk cId="3561410399" sldId="2147483660"/>
            <ac:spMk id="5" creationId="{BA089BBA-1430-11C0-244A-53DBF21AC27D}"/>
          </ac:spMkLst>
        </pc:spChg>
        <pc:spChg chg="del mod">
          <ac:chgData name="Li, Yifu" userId="753bbf6f-2518-4f64-bb05-4045c720afdc" providerId="ADAL" clId="{444C2CB2-971C-4FDF-AAA5-6BB4A85AB5DB}" dt="2024-03-15T14:01:08.640" v="21" actId="478"/>
          <ac:spMkLst>
            <pc:docMk/>
            <pc:sldMasterMk cId="3561410399" sldId="2147483660"/>
            <ac:spMk id="6" creationId="{9D95CA0A-DB29-99BB-53AF-FE24B5185597}"/>
          </ac:spMkLst>
        </pc:spChg>
        <pc:spChg chg="add mod">
          <ac:chgData name="Li, Yifu" userId="753bbf6f-2518-4f64-bb05-4045c720afdc" providerId="ADAL" clId="{444C2CB2-971C-4FDF-AAA5-6BB4A85AB5DB}" dt="2024-03-15T14:04:33.003" v="39" actId="404"/>
          <ac:spMkLst>
            <pc:docMk/>
            <pc:sldMasterMk cId="3561410399" sldId="2147483660"/>
            <ac:spMk id="7" creationId="{2DEBC58F-9EF4-30CC-F509-2BBBA305B13F}"/>
          </ac:spMkLst>
        </pc:spChg>
        <pc:spChg chg="del mod">
          <ac:chgData name="Li, Yifu" userId="753bbf6f-2518-4f64-bb05-4045c720afdc" providerId="ADAL" clId="{444C2CB2-971C-4FDF-AAA5-6BB4A85AB5DB}" dt="2024-03-15T14:00:53.476" v="18" actId="478"/>
          <ac:spMkLst>
            <pc:docMk/>
            <pc:sldMasterMk cId="3561410399" sldId="2147483660"/>
            <ac:spMk id="10" creationId="{0EE9CFBD-0816-7151-0433-F9608623A007}"/>
          </ac:spMkLst>
        </pc:spChg>
        <pc:spChg chg="ord">
          <ac:chgData name="Li, Yifu" userId="753bbf6f-2518-4f64-bb05-4045c720afdc" providerId="ADAL" clId="{444C2CB2-971C-4FDF-AAA5-6BB4A85AB5DB}" dt="2024-03-15T14:04:19.884" v="37" actId="166"/>
          <ac:spMkLst>
            <pc:docMk/>
            <pc:sldMasterMk cId="3561410399" sldId="2147483660"/>
            <ac:spMk id="12" creationId="{39585C16-FEDE-13B1-7060-8FD7B1E484F5}"/>
          </ac:spMkLst>
        </pc:spChg>
        <pc:spChg chg="ord">
          <ac:chgData name="Li, Yifu" userId="753bbf6f-2518-4f64-bb05-4045c720afdc" providerId="ADAL" clId="{444C2CB2-971C-4FDF-AAA5-6BB4A85AB5DB}" dt="2024-03-15T14:04:24.133" v="38" actId="166"/>
          <ac:spMkLst>
            <pc:docMk/>
            <pc:sldMasterMk cId="3561410399" sldId="2147483660"/>
            <ac:spMk id="13" creationId="{B105193B-F779-424B-5BF6-2A52FD23C327}"/>
          </ac:spMkLst>
        </pc:spChg>
        <pc:spChg chg="mod">
          <ac:chgData name="Li, Yifu" userId="753bbf6f-2518-4f64-bb05-4045c720afdc" providerId="ADAL" clId="{444C2CB2-971C-4FDF-AAA5-6BB4A85AB5DB}" dt="2024-03-15T14:02:17.828" v="26" actId="14100"/>
          <ac:spMkLst>
            <pc:docMk/>
            <pc:sldMasterMk cId="3561410399" sldId="2147483660"/>
            <ac:spMk id="16" creationId="{7103008D-4DD1-B218-E6F0-366A33655027}"/>
          </ac:spMkLst>
        </pc:spChg>
        <pc:spChg chg="mod">
          <ac:chgData name="Li, Yifu" userId="753bbf6f-2518-4f64-bb05-4045c720afdc" providerId="ADAL" clId="{444C2CB2-971C-4FDF-AAA5-6BB4A85AB5DB}" dt="2024-03-15T14:02:12.347" v="25" actId="14100"/>
          <ac:spMkLst>
            <pc:docMk/>
            <pc:sldMasterMk cId="3561410399" sldId="2147483660"/>
            <ac:spMk id="17" creationId="{1270A925-36B8-F950-8D44-09730DE57C79}"/>
          </ac:spMkLst>
        </pc:spChg>
        <pc:sldLayoutChg chg="delSp mod">
          <pc:chgData name="Li, Yifu" userId="753bbf6f-2518-4f64-bb05-4045c720afdc" providerId="ADAL" clId="{444C2CB2-971C-4FDF-AAA5-6BB4A85AB5DB}" dt="2024-03-15T13:59:54.729" v="4" actId="478"/>
          <pc:sldLayoutMkLst>
            <pc:docMk/>
            <pc:sldMasterMk cId="3561410399" sldId="2147483660"/>
            <pc:sldLayoutMk cId="1722304807" sldId="2147483662"/>
          </pc:sldLayoutMkLst>
          <pc:spChg chg="del">
            <ac:chgData name="Li, Yifu" userId="753bbf6f-2518-4f64-bb05-4045c720afdc" providerId="ADAL" clId="{444C2CB2-971C-4FDF-AAA5-6BB4A85AB5DB}" dt="2024-03-15T13:59:53.550" v="3" actId="478"/>
            <ac:spMkLst>
              <pc:docMk/>
              <pc:sldMasterMk cId="3561410399" sldId="2147483660"/>
              <pc:sldLayoutMk cId="1722304807" sldId="2147483662"/>
              <ac:spMk id="13" creationId="{AE142AF4-38AE-461E-9693-102FEC43A7E0}"/>
            </ac:spMkLst>
          </pc:spChg>
          <pc:spChg chg="del">
            <ac:chgData name="Li, Yifu" userId="753bbf6f-2518-4f64-bb05-4045c720afdc" providerId="ADAL" clId="{444C2CB2-971C-4FDF-AAA5-6BB4A85AB5DB}" dt="2024-03-15T13:59:54.729" v="4" actId="478"/>
            <ac:spMkLst>
              <pc:docMk/>
              <pc:sldMasterMk cId="3561410399" sldId="2147483660"/>
              <pc:sldLayoutMk cId="1722304807" sldId="2147483662"/>
              <ac:spMk id="14" creationId="{48BEF493-82E1-4653-A524-4F0ED6CB343A}"/>
            </ac:spMkLst>
          </pc:spChg>
        </pc:sldLayoutChg>
        <pc:sldLayoutChg chg="delSp mod">
          <pc:chgData name="Li, Yifu" userId="753bbf6f-2518-4f64-bb05-4045c720afdc" providerId="ADAL" clId="{444C2CB2-971C-4FDF-AAA5-6BB4A85AB5DB}" dt="2024-03-15T14:00:01.957" v="6" actId="478"/>
          <pc:sldLayoutMkLst>
            <pc:docMk/>
            <pc:sldMasterMk cId="3561410399" sldId="2147483660"/>
            <pc:sldLayoutMk cId="4069363292" sldId="2147483664"/>
          </pc:sldLayoutMkLst>
          <pc:spChg chg="del">
            <ac:chgData name="Li, Yifu" userId="753bbf6f-2518-4f64-bb05-4045c720afdc" providerId="ADAL" clId="{444C2CB2-971C-4FDF-AAA5-6BB4A85AB5DB}" dt="2024-03-15T14:00:01.957" v="6" actId="478"/>
            <ac:spMkLst>
              <pc:docMk/>
              <pc:sldMasterMk cId="3561410399" sldId="2147483660"/>
              <pc:sldLayoutMk cId="4069363292" sldId="2147483664"/>
              <ac:spMk id="14" creationId="{5245D602-00FB-4BFC-84A7-5260506198E5}"/>
            </ac:spMkLst>
          </pc:spChg>
          <pc:spChg chg="del">
            <ac:chgData name="Li, Yifu" userId="753bbf6f-2518-4f64-bb05-4045c720afdc" providerId="ADAL" clId="{444C2CB2-971C-4FDF-AAA5-6BB4A85AB5DB}" dt="2024-03-15T14:00:00.578" v="5" actId="478"/>
            <ac:spMkLst>
              <pc:docMk/>
              <pc:sldMasterMk cId="3561410399" sldId="2147483660"/>
              <pc:sldLayoutMk cId="4069363292" sldId="2147483664"/>
              <ac:spMk id="15" creationId="{1056199A-3B98-4F7F-8727-E861718EA547}"/>
            </ac:spMkLst>
          </pc:spChg>
        </pc:sldLayoutChg>
        <pc:sldLayoutChg chg="delSp mod">
          <pc:chgData name="Li, Yifu" userId="753bbf6f-2518-4f64-bb05-4045c720afdc" providerId="ADAL" clId="{444C2CB2-971C-4FDF-AAA5-6BB4A85AB5DB}" dt="2024-03-15T14:00:20.974" v="15" actId="478"/>
          <pc:sldLayoutMkLst>
            <pc:docMk/>
            <pc:sldMasterMk cId="3561410399" sldId="2147483660"/>
            <pc:sldLayoutMk cId="4138446944" sldId="2147483665"/>
          </pc:sldLayoutMkLst>
          <pc:spChg chg="del">
            <ac:chgData name="Li, Yifu" userId="753bbf6f-2518-4f64-bb05-4045c720afdc" providerId="ADAL" clId="{444C2CB2-971C-4FDF-AAA5-6BB4A85AB5DB}" dt="2024-03-15T14:00:20.974" v="15" actId="478"/>
            <ac:spMkLst>
              <pc:docMk/>
              <pc:sldMasterMk cId="3561410399" sldId="2147483660"/>
              <pc:sldLayoutMk cId="4138446944" sldId="2147483665"/>
              <ac:spMk id="13" creationId="{E6E84BB7-E76D-481D-9296-6E3F8E1156A3}"/>
            </ac:spMkLst>
          </pc:spChg>
          <pc:spChg chg="del">
            <ac:chgData name="Li, Yifu" userId="753bbf6f-2518-4f64-bb05-4045c720afdc" providerId="ADAL" clId="{444C2CB2-971C-4FDF-AAA5-6BB4A85AB5DB}" dt="2024-03-15T14:00:19.762" v="14" actId="478"/>
            <ac:spMkLst>
              <pc:docMk/>
              <pc:sldMasterMk cId="3561410399" sldId="2147483660"/>
              <pc:sldLayoutMk cId="4138446944" sldId="2147483665"/>
              <ac:spMk id="14" creationId="{BD6B50C0-1E5D-4F61-B38B-284635D0BE6A}"/>
            </ac:spMkLst>
          </pc:spChg>
        </pc:sldLayoutChg>
        <pc:sldLayoutChg chg="delSp mod">
          <pc:chgData name="Li, Yifu" userId="753bbf6f-2518-4f64-bb05-4045c720afdc" providerId="ADAL" clId="{444C2CB2-971C-4FDF-AAA5-6BB4A85AB5DB}" dt="2024-03-15T13:59:51.538" v="2" actId="478"/>
          <pc:sldLayoutMkLst>
            <pc:docMk/>
            <pc:sldMasterMk cId="3561410399" sldId="2147483660"/>
            <pc:sldLayoutMk cId="1155698712" sldId="2147483666"/>
          </pc:sldLayoutMkLst>
          <pc:spChg chg="del">
            <ac:chgData name="Li, Yifu" userId="753bbf6f-2518-4f64-bb05-4045c720afdc" providerId="ADAL" clId="{444C2CB2-971C-4FDF-AAA5-6BB4A85AB5DB}" dt="2024-03-15T13:59:51.538" v="2" actId="478"/>
            <ac:spMkLst>
              <pc:docMk/>
              <pc:sldMasterMk cId="3561410399" sldId="2147483660"/>
              <pc:sldLayoutMk cId="1155698712" sldId="2147483666"/>
              <ac:spMk id="10" creationId="{30F6D659-7B25-4DF9-A1EC-1700B2034957}"/>
            </ac:spMkLst>
          </pc:spChg>
          <pc:spChg chg="del">
            <ac:chgData name="Li, Yifu" userId="753bbf6f-2518-4f64-bb05-4045c720afdc" providerId="ADAL" clId="{444C2CB2-971C-4FDF-AAA5-6BB4A85AB5DB}" dt="2024-03-15T13:59:42.489" v="1" actId="478"/>
            <ac:spMkLst>
              <pc:docMk/>
              <pc:sldMasterMk cId="3561410399" sldId="2147483660"/>
              <pc:sldLayoutMk cId="1155698712" sldId="2147483666"/>
              <ac:spMk id="11" creationId="{846173D1-EFEF-485F-976F-D1401675E8B9}"/>
            </ac:spMkLst>
          </pc:spChg>
        </pc:sldLayoutChg>
        <pc:sldLayoutChg chg="delSp modSp mod">
          <pc:chgData name="Li, Yifu" userId="753bbf6f-2518-4f64-bb05-4045c720afdc" providerId="ADAL" clId="{444C2CB2-971C-4FDF-AAA5-6BB4A85AB5DB}" dt="2024-03-15T14:00:15.518" v="13" actId="478"/>
          <pc:sldLayoutMkLst>
            <pc:docMk/>
            <pc:sldMasterMk cId="3561410399" sldId="2147483660"/>
            <pc:sldLayoutMk cId="1581286886" sldId="2147483667"/>
          </pc:sldLayoutMkLst>
          <pc:spChg chg="del">
            <ac:chgData name="Li, Yifu" userId="753bbf6f-2518-4f64-bb05-4045c720afdc" providerId="ADAL" clId="{444C2CB2-971C-4FDF-AAA5-6BB4A85AB5DB}" dt="2024-03-15T14:00:15.518" v="13" actId="478"/>
            <ac:spMkLst>
              <pc:docMk/>
              <pc:sldMasterMk cId="3561410399" sldId="2147483660"/>
              <pc:sldLayoutMk cId="1581286886" sldId="2147483667"/>
              <ac:spMk id="8" creationId="{476FBAC1-46CB-4E89-BDBA-FD5A3041FC58}"/>
            </ac:spMkLst>
          </pc:spChg>
          <pc:spChg chg="del mod">
            <ac:chgData name="Li, Yifu" userId="753bbf6f-2518-4f64-bb05-4045c720afdc" providerId="ADAL" clId="{444C2CB2-971C-4FDF-AAA5-6BB4A85AB5DB}" dt="2024-03-15T14:00:14.230" v="12" actId="478"/>
            <ac:spMkLst>
              <pc:docMk/>
              <pc:sldMasterMk cId="3561410399" sldId="2147483660"/>
              <pc:sldLayoutMk cId="1581286886" sldId="2147483667"/>
              <ac:spMk id="9" creationId="{C14AF3D8-9AF9-4C30-9EDB-D0B5A2EB6246}"/>
            </ac:spMkLst>
          </pc:spChg>
        </pc:sldLayoutChg>
        <pc:sldLayoutChg chg="delSp mod">
          <pc:chgData name="Li, Yifu" userId="753bbf6f-2518-4f64-bb05-4045c720afdc" providerId="ADAL" clId="{444C2CB2-971C-4FDF-AAA5-6BB4A85AB5DB}" dt="2024-03-15T14:00:06.393" v="8" actId="478"/>
          <pc:sldLayoutMkLst>
            <pc:docMk/>
            <pc:sldMasterMk cId="3561410399" sldId="2147483660"/>
            <pc:sldLayoutMk cId="1705450608" sldId="2147483668"/>
          </pc:sldLayoutMkLst>
          <pc:spChg chg="del">
            <ac:chgData name="Li, Yifu" userId="753bbf6f-2518-4f64-bb05-4045c720afdc" providerId="ADAL" clId="{444C2CB2-971C-4FDF-AAA5-6BB4A85AB5DB}" dt="2024-03-15T14:00:06.393" v="8" actId="478"/>
            <ac:spMkLst>
              <pc:docMk/>
              <pc:sldMasterMk cId="3561410399" sldId="2147483660"/>
              <pc:sldLayoutMk cId="1705450608" sldId="2147483668"/>
              <ac:spMk id="11" creationId="{635B5B86-560B-4EC9-BD25-CA8BBC24BE5B}"/>
            </ac:spMkLst>
          </pc:spChg>
          <pc:spChg chg="del">
            <ac:chgData name="Li, Yifu" userId="753bbf6f-2518-4f64-bb05-4045c720afdc" providerId="ADAL" clId="{444C2CB2-971C-4FDF-AAA5-6BB4A85AB5DB}" dt="2024-03-15T14:00:04.903" v="7" actId="478"/>
            <ac:spMkLst>
              <pc:docMk/>
              <pc:sldMasterMk cId="3561410399" sldId="2147483660"/>
              <pc:sldLayoutMk cId="1705450608" sldId="2147483668"/>
              <ac:spMk id="12" creationId="{FE2BE80C-C2AB-41BC-96FB-779CD70688F8}"/>
            </ac:spMkLst>
          </pc:spChg>
        </pc:sldLayoutChg>
        <pc:sldLayoutChg chg="delSp mod">
          <pc:chgData name="Li, Yifu" userId="753bbf6f-2518-4f64-bb05-4045c720afdc" providerId="ADAL" clId="{444C2CB2-971C-4FDF-AAA5-6BB4A85AB5DB}" dt="2024-03-15T14:00:10.018" v="10" actId="478"/>
          <pc:sldLayoutMkLst>
            <pc:docMk/>
            <pc:sldMasterMk cId="3561410399" sldId="2147483660"/>
            <pc:sldLayoutMk cId="2602079290" sldId="2147483669"/>
          </pc:sldLayoutMkLst>
          <pc:spChg chg="del">
            <ac:chgData name="Li, Yifu" userId="753bbf6f-2518-4f64-bb05-4045c720afdc" providerId="ADAL" clId="{444C2CB2-971C-4FDF-AAA5-6BB4A85AB5DB}" dt="2024-03-15T14:00:08.609" v="9" actId="478"/>
            <ac:spMkLst>
              <pc:docMk/>
              <pc:sldMasterMk cId="3561410399" sldId="2147483660"/>
              <pc:sldLayoutMk cId="2602079290" sldId="2147483669"/>
              <ac:spMk id="15" creationId="{BCCCEF8A-4353-4E37-A185-E04B46F9F787}"/>
            </ac:spMkLst>
          </pc:spChg>
          <pc:spChg chg="del">
            <ac:chgData name="Li, Yifu" userId="753bbf6f-2518-4f64-bb05-4045c720afdc" providerId="ADAL" clId="{444C2CB2-971C-4FDF-AAA5-6BB4A85AB5DB}" dt="2024-03-15T14:00:10.018" v="10" actId="478"/>
            <ac:spMkLst>
              <pc:docMk/>
              <pc:sldMasterMk cId="3561410399" sldId="2147483660"/>
              <pc:sldLayoutMk cId="2602079290" sldId="2147483669"/>
              <ac:spMk id="16" creationId="{32E65BE9-5A83-4840-ACDD-10362D650A0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69DF3-CA10-437B-AFFD-E17637EB7F0F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CA744-1627-4B77-A28B-27340F87E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9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E4D92-98A6-4BEA-8EF0-9A862FA51869}" type="datetimeFigureOut">
              <a:rPr lang="en-US" smtClean="0"/>
              <a:pPr/>
              <a:t>3/17/2024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6DD39-8412-4293-8FCF-ABBFF6426C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4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27FEF1-6EA2-48C9-8C04-0A4294357233}"/>
              </a:ext>
            </a:extLst>
          </p:cNvPr>
          <p:cNvSpPr/>
          <p:nvPr userDrawn="1"/>
        </p:nvSpPr>
        <p:spPr>
          <a:xfrm>
            <a:off x="0" y="1"/>
            <a:ext cx="9144000" cy="6124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A938F-E32F-4B51-91AF-CA3F4584C7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2722" y="285750"/>
            <a:ext cx="8378553" cy="1713140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CF297-E7EC-45FC-B2B1-CED443C83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722" y="2159377"/>
            <a:ext cx="8378553" cy="94577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14BEB7-563B-4D38-9948-EB233051F4F0}"/>
              </a:ext>
            </a:extLst>
          </p:cNvPr>
          <p:cNvSpPr/>
          <p:nvPr userDrawn="1"/>
        </p:nvSpPr>
        <p:spPr>
          <a:xfrm>
            <a:off x="0" y="4120841"/>
            <a:ext cx="9144000" cy="6124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66DB8E-2BF2-42B5-B875-066567517CF3}"/>
              </a:ext>
            </a:extLst>
          </p:cNvPr>
          <p:cNvSpPr/>
          <p:nvPr userDrawn="1"/>
        </p:nvSpPr>
        <p:spPr>
          <a:xfrm>
            <a:off x="0" y="3345675"/>
            <a:ext cx="9144000" cy="1387624"/>
          </a:xfrm>
          <a:prstGeom prst="rect">
            <a:avLst/>
          </a:prstGeom>
          <a:solidFill>
            <a:srgbClr val="A8996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667D4E-6A53-4FC8-9D21-CC7024B4D0A0}"/>
              </a:ext>
            </a:extLst>
          </p:cNvPr>
          <p:cNvSpPr/>
          <p:nvPr userDrawn="1"/>
        </p:nvSpPr>
        <p:spPr>
          <a:xfrm>
            <a:off x="0" y="4678822"/>
            <a:ext cx="9144000" cy="464678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/>
              <a:t>The 4th International Conference on Smart Grid Synchronized Measurements and Analytics (SGSMA 2024)</a:t>
            </a:r>
          </a:p>
          <a:p>
            <a:pPr algn="ctr"/>
            <a:r>
              <a:rPr lang="en-US" sz="1300" dirty="0"/>
              <a:t>May 20-23, 2024, Washington DC, USA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763ED64-5F77-4494-9A25-9659D55F0DA7}"/>
              </a:ext>
            </a:extLst>
          </p:cNvPr>
          <p:cNvGrpSpPr/>
          <p:nvPr userDrawn="1"/>
        </p:nvGrpSpPr>
        <p:grpSpPr>
          <a:xfrm>
            <a:off x="0" y="3202466"/>
            <a:ext cx="9143999" cy="1476356"/>
            <a:chOff x="1" y="2876550"/>
            <a:chExt cx="9143999" cy="1476356"/>
          </a:xfrm>
        </p:grpSpPr>
        <p:pic>
          <p:nvPicPr>
            <p:cNvPr id="5" name="Picture 4" descr="A body of water with trees and buildings in the background&#10;&#10;Description automatically generated">
              <a:extLst>
                <a:ext uri="{FF2B5EF4-FFF2-40B4-BE49-F238E27FC236}">
                  <a16:creationId xmlns:a16="http://schemas.microsoft.com/office/drawing/2014/main" id="{6A9C5967-8401-2B6F-4A5B-3D661DDBDBA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216" b="46482"/>
            <a:stretch/>
          </p:blipFill>
          <p:spPr>
            <a:xfrm>
              <a:off x="1" y="2876550"/>
              <a:ext cx="9143999" cy="1476356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5E4FFEA-AE98-4A7B-8B05-8B6984F2A4A3}"/>
                </a:ext>
              </a:extLst>
            </p:cNvPr>
            <p:cNvGrpSpPr/>
            <p:nvPr userDrawn="1"/>
          </p:nvGrpSpPr>
          <p:grpSpPr>
            <a:xfrm>
              <a:off x="266414" y="3028950"/>
              <a:ext cx="8581085" cy="1299042"/>
              <a:chOff x="266414" y="3028950"/>
              <a:chExt cx="8581085" cy="1299042"/>
            </a:xfrm>
          </p:grpSpPr>
          <p:pic>
            <p:nvPicPr>
              <p:cNvPr id="22" name="Picture 21" descr="A blue hexagon with white text&#10;&#10;Description automatically generated">
                <a:extLst>
                  <a:ext uri="{FF2B5EF4-FFF2-40B4-BE49-F238E27FC236}">
                    <a16:creationId xmlns:a16="http://schemas.microsoft.com/office/drawing/2014/main" id="{F259ED4A-2029-2045-D42E-BDCAEC50AE0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6414" y="3028950"/>
                <a:ext cx="1159025" cy="1159025"/>
              </a:xfrm>
              <a:prstGeom prst="rect">
                <a:avLst/>
              </a:prstGeom>
            </p:spPr>
          </p:pic>
          <p:pic>
            <p:nvPicPr>
              <p:cNvPr id="24" name="Picture 23" descr="A logo for a company&#10;&#10;Description automatically generated">
                <a:extLst>
                  <a:ext uri="{FF2B5EF4-FFF2-40B4-BE49-F238E27FC236}">
                    <a16:creationId xmlns:a16="http://schemas.microsoft.com/office/drawing/2014/main" id="{699F4CA6-FC2C-DAC5-430C-21757D22C00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89006" y="3754339"/>
                <a:ext cx="791131" cy="572345"/>
              </a:xfrm>
              <a:prstGeom prst="rect">
                <a:avLst/>
              </a:prstGeom>
            </p:spPr>
          </p:pic>
          <p:pic>
            <p:nvPicPr>
              <p:cNvPr id="26" name="Picture 25" descr="A green and white logo&#10;&#10;Description automatically generated">
                <a:extLst>
                  <a:ext uri="{FF2B5EF4-FFF2-40B4-BE49-F238E27FC236}">
                    <a16:creationId xmlns:a16="http://schemas.microsoft.com/office/drawing/2014/main" id="{AC3BBC7F-3EE9-14D0-42B2-375E58A3D7D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01450" y="3752508"/>
                <a:ext cx="874364" cy="536365"/>
              </a:xfrm>
              <a:prstGeom prst="rect">
                <a:avLst/>
              </a:prstGeom>
            </p:spPr>
          </p:pic>
          <p:pic>
            <p:nvPicPr>
              <p:cNvPr id="30" name="Picture 29" descr="A green globe with white text&#10;&#10;Description automatically generated">
                <a:extLst>
                  <a:ext uri="{FF2B5EF4-FFF2-40B4-BE49-F238E27FC236}">
                    <a16:creationId xmlns:a16="http://schemas.microsoft.com/office/drawing/2014/main" id="{61C6EC5D-8FE1-3E40-BD6A-7FA14133E67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38013" y="3806625"/>
                <a:ext cx="1216037" cy="521367"/>
              </a:xfrm>
              <a:prstGeom prst="rect">
                <a:avLst/>
              </a:prstGeom>
            </p:spPr>
          </p:pic>
          <p:pic>
            <p:nvPicPr>
              <p:cNvPr id="32" name="Picture 31" descr="A logo for a company&#10;&#10;Description automatically generated">
                <a:extLst>
                  <a:ext uri="{FF2B5EF4-FFF2-40B4-BE49-F238E27FC236}">
                    <a16:creationId xmlns:a16="http://schemas.microsoft.com/office/drawing/2014/main" id="{6B61B54A-C6FA-91D2-DDD1-185E440567E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6247" y="3819665"/>
                <a:ext cx="1468632" cy="495287"/>
              </a:xfrm>
              <a:prstGeom prst="rect">
                <a:avLst/>
              </a:prstGeom>
            </p:spPr>
          </p:pic>
          <p:pic>
            <p:nvPicPr>
              <p:cNvPr id="34" name="Picture 33" descr="A black and white logo&#10;&#10;Description automatically generated">
                <a:extLst>
                  <a:ext uri="{FF2B5EF4-FFF2-40B4-BE49-F238E27FC236}">
                    <a16:creationId xmlns:a16="http://schemas.microsoft.com/office/drawing/2014/main" id="{A762445C-87CC-66F4-C407-C4122C409A0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81382" y="3806625"/>
                <a:ext cx="1366117" cy="50359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1446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29A82A9-0B56-4E46-9471-25EEB0BB7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11993"/>
            <a:ext cx="7886700" cy="64055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569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2550"/>
            <a:ext cx="7886700" cy="31265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0E72D4B-F641-4549-AB84-86C6B2650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11993"/>
            <a:ext cx="7886700" cy="56435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30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52550"/>
            <a:ext cx="3886200" cy="31265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52550"/>
            <a:ext cx="3886200" cy="31265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C7DC839-8DA9-479D-B051-837D87278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11993"/>
            <a:ext cx="7886700" cy="56435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936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11993"/>
            <a:ext cx="7886700" cy="56435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2551"/>
            <a:ext cx="3868340" cy="381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9752"/>
            <a:ext cx="3868340" cy="27431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52551"/>
            <a:ext cx="3887391" cy="381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9752"/>
            <a:ext cx="3887391" cy="27431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844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8200"/>
            <a:ext cx="2949178" cy="7429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3820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57350"/>
            <a:ext cx="2949178" cy="28360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545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5009" y="838201"/>
            <a:ext cx="4629150" cy="365521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A5132CA-FB56-4E37-B1DC-95088BE83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838200"/>
            <a:ext cx="2949178" cy="7429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61EAB11D-05E1-4D89-B2BE-85A373786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657350"/>
            <a:ext cx="2949178" cy="28360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207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128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49" y="723721"/>
            <a:ext cx="7886699" cy="552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1714"/>
            <a:ext cx="7886700" cy="310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B37A72-DAC7-5E2B-89D2-9506B264860B}"/>
              </a:ext>
            </a:extLst>
          </p:cNvPr>
          <p:cNvSpPr/>
          <p:nvPr userDrawn="1"/>
        </p:nvSpPr>
        <p:spPr>
          <a:xfrm>
            <a:off x="1" y="-3358"/>
            <a:ext cx="9143999" cy="595202"/>
          </a:xfrm>
          <a:prstGeom prst="rect">
            <a:avLst/>
          </a:prstGeom>
          <a:solidFill>
            <a:srgbClr val="A89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7103008D-4DD1-B218-E6F0-366A33655027}"/>
              </a:ext>
            </a:extLst>
          </p:cNvPr>
          <p:cNvSpPr/>
          <p:nvPr userDrawn="1"/>
        </p:nvSpPr>
        <p:spPr>
          <a:xfrm>
            <a:off x="0" y="0"/>
            <a:ext cx="1679483" cy="590550"/>
          </a:xfrm>
          <a:prstGeom prst="parallelogram">
            <a:avLst>
              <a:gd name="adj" fmla="val 94559"/>
            </a:avLst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270A925-36B8-F950-8D44-09730DE57C79}"/>
              </a:ext>
            </a:extLst>
          </p:cNvPr>
          <p:cNvSpPr/>
          <p:nvPr userDrawn="1"/>
        </p:nvSpPr>
        <p:spPr>
          <a:xfrm>
            <a:off x="-3" y="0"/>
            <a:ext cx="1066803" cy="590549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C139D0E-3A99-BB0A-6F13-5DB65751F4C7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181" y="19221"/>
            <a:ext cx="554418" cy="5544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DEBC58F-9EF4-30CC-F509-2BBBA305B13F}"/>
              </a:ext>
            </a:extLst>
          </p:cNvPr>
          <p:cNvSpPr/>
          <p:nvPr userDrawn="1"/>
        </p:nvSpPr>
        <p:spPr>
          <a:xfrm>
            <a:off x="0" y="4788740"/>
            <a:ext cx="8190983" cy="355600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The 4th International Conference on Smart Grid Synchronized Measurements and Analytics (SGSMA 2024)</a:t>
            </a:r>
          </a:p>
          <a:p>
            <a:pPr algn="ctr"/>
            <a:r>
              <a:rPr lang="en-US" sz="1200" dirty="0"/>
              <a:t>May 20-23, 2024, Washington DC, USA</a:t>
            </a: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39585C16-FEDE-13B1-7060-8FD7B1E484F5}"/>
              </a:ext>
            </a:extLst>
          </p:cNvPr>
          <p:cNvSpPr/>
          <p:nvPr userDrawn="1"/>
        </p:nvSpPr>
        <p:spPr>
          <a:xfrm>
            <a:off x="7776253" y="4642010"/>
            <a:ext cx="1320346" cy="503169"/>
          </a:xfrm>
          <a:prstGeom prst="parallelogram">
            <a:avLst>
              <a:gd name="adj" fmla="val 94559"/>
            </a:avLst>
          </a:prstGeom>
          <a:solidFill>
            <a:srgbClr val="A89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05193B-F779-424B-5BF6-2A52FD23C327}"/>
              </a:ext>
            </a:extLst>
          </p:cNvPr>
          <p:cNvSpPr/>
          <p:nvPr userDrawn="1"/>
        </p:nvSpPr>
        <p:spPr>
          <a:xfrm>
            <a:off x="8305799" y="4640330"/>
            <a:ext cx="838195" cy="503170"/>
          </a:xfrm>
          <a:prstGeom prst="rect">
            <a:avLst/>
          </a:prstGeom>
          <a:solidFill>
            <a:srgbClr val="A89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A089BBA-1430-11C0-244A-53DBF21AC27D}"/>
              </a:ext>
            </a:extLst>
          </p:cNvPr>
          <p:cNvSpPr txBox="1">
            <a:spLocks/>
          </p:cNvSpPr>
          <p:nvPr userDrawn="1"/>
        </p:nvSpPr>
        <p:spPr>
          <a:xfrm>
            <a:off x="8544217" y="4757419"/>
            <a:ext cx="599783" cy="37465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3DF6-102D-4E6B-B020-C6BC4EDD7F9B}" type="slidenum">
              <a:rPr lang="en-US" sz="1600" b="1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141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6" r:id="rId2"/>
    <p:sldLayoutId id="2147483662" r:id="rId3"/>
    <p:sldLayoutId id="2147483664" r:id="rId4"/>
    <p:sldLayoutId id="2147483665" r:id="rId5"/>
    <p:sldLayoutId id="2147483668" r:id="rId6"/>
    <p:sldLayoutId id="2147483669" r:id="rId7"/>
    <p:sldLayoutId id="2147483667" r:id="rId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E769-D8E3-81B2-1357-C18085FEE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4D498-56A4-41E0-60AC-A5BF107844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9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5D4ADD-2242-4710-83F4-97F86BC49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538C0F-D756-4C79-83C3-CF0A01E0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8EE44F-C8A0-4AE4-8BE4-7DD5817D3D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E0908-7EA5-46F1-9A72-F32C63A3F1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E3BFE4-E7E8-4301-92E5-4DA5F9F2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1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A3B9-BA87-4663-8E68-B3885AE38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13781-23EB-49B4-825D-DC061F20B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F6531-7C73-4AB4-AB58-A0C8CBC45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3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9F210CC-A63C-4146-A4C2-481232019F40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046535-F671-476E-9A0C-AEA413C5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568E1-8522-4FED-A1A2-99D542AEB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8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6347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nzabar_2017_PPT_Template.potx" id="{E2CBBEA5-2B3E-492C-B9DC-58A41D8E8901}" vid="{D00C5894-C567-4B4C-8217-CDB3102AA5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E4CF1CF3D2E44C9EBC5F33876394C9" ma:contentTypeVersion="11" ma:contentTypeDescription="Create a new document." ma:contentTypeScope="" ma:versionID="c46da8af879eaf41681614ee9f982a43">
  <xsd:schema xmlns:xsd="http://www.w3.org/2001/XMLSchema" xmlns:xs="http://www.w3.org/2001/XMLSchema" xmlns:p="http://schemas.microsoft.com/office/2006/metadata/properties" xmlns:ns3="53d305c0-d556-4442-a692-6052d30ee605" targetNamespace="http://schemas.microsoft.com/office/2006/metadata/properties" ma:root="true" ma:fieldsID="25bad9a7b9a3ea771f6a7dec3454f02c" ns3:_="">
    <xsd:import namespace="53d305c0-d556-4442-a692-6052d30ee6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305c0-d556-4442-a692-6052d30ee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8F574C-6017-4BDB-863A-89C7A80844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d305c0-d556-4442-a692-6052d30ee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3BBF15-0FC9-49C9-BF67-6DE528025F88}">
  <ds:schemaRefs>
    <ds:schemaRef ds:uri="53d305c0-d556-4442-a692-6052d30ee605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52C614-D703-41D2-B445-8E80698E9A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Jenzabar_2017_PPT_Template</Template>
  <TotalTime>31526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Jenzabar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Leuzzi, Dana</dc:creator>
  <cp:lastModifiedBy>Dehghanian, Payman</cp:lastModifiedBy>
  <cp:revision>370</cp:revision>
  <dcterms:created xsi:type="dcterms:W3CDTF">2017-03-16T17:35:46Z</dcterms:created>
  <dcterms:modified xsi:type="dcterms:W3CDTF">2024-03-17T06:56:55Z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0x01010090E4CF1CF3D2E44C9EBC5F33876394C9</vt:lpwstr>
  </property>
</Properties>
</file>