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2"/>
  </p:notesMasterIdLst>
  <p:handoutMasterIdLst>
    <p:handoutMasterId r:id="rId13"/>
  </p:handoutMasterIdLst>
  <p:sldIdLst>
    <p:sldId id="256" r:id="rId2"/>
    <p:sldId id="359" r:id="rId3"/>
    <p:sldId id="358" r:id="rId4"/>
    <p:sldId id="360" r:id="rId5"/>
    <p:sldId id="361" r:id="rId6"/>
    <p:sldId id="362" r:id="rId7"/>
    <p:sldId id="363" r:id="rId8"/>
    <p:sldId id="364" r:id="rId9"/>
    <p:sldId id="365" r:id="rId10"/>
    <p:sldId id="275"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8525E5-7D18-4DBD-8339-C95446651F48}" v="652" dt="2022-01-31T22:43:38.866"/>
    <p1510:client id="{179A822A-096A-4785-9325-0D24945B12D4}" v="3" dt="2022-02-01T21:40:52.894"/>
    <p1510:client id="{26F75F47-CC79-4D8D-A447-5607CDB28E26}" v="660" dt="2022-01-31T18:27:04.919"/>
    <p1510:client id="{3BB7EA5B-92B7-485C-B5B9-A499FC0CC0D7}" v="93" dt="2022-12-01T19:17:51.187"/>
    <p1510:client id="{714EC68F-683E-41C5-801A-CB01881D8EC8}" v="10" dt="2022-03-11T20:39:29.326"/>
    <p1510:client id="{7F32FC21-4E5B-46F0-B4AC-F73ACDCC8B52}" v="154" dt="2022-01-31T23:05:55.429"/>
    <p1510:client id="{8F7C22D9-92E7-4BE8-8F72-82A9627AEDE5}" v="3" dt="2022-03-11T18:44:10.571"/>
    <p1510:client id="{A29233F3-E2E2-439E-AB12-411EF64B899A}" v="645" dt="2022-12-02T05:40:43.777"/>
    <p1510:client id="{C4B4B05E-2C4E-439B-88B2-EAD59CD3503A}" v="357" dt="2022-03-10T21:20:05.416"/>
    <p1510:client id="{D4F8AB68-06A2-4223-AB8E-3F2850FCDD0B}" v="2" dt="2022-03-11T18:59:56.736"/>
    <p1510:client id="{D8FDAB25-7550-43AB-91A0-7CF114F0715C}" v="43" dt="2022-01-31T18:51:07.3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261" autoAdjust="0"/>
  </p:normalViewPr>
  <p:slideViewPr>
    <p:cSldViewPr>
      <p:cViewPr varScale="1">
        <p:scale>
          <a:sx n="62" d="100"/>
          <a:sy n="62" d="100"/>
        </p:scale>
        <p:origin x="804" y="5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Reamer" clId="Web-{A29233F3-E2E2-439E-AB12-411EF64B899A}"/>
    <pc:docChg chg="modSld">
      <pc:chgData name="Andrew Reamer" userId="" providerId="" clId="Web-{A29233F3-E2E2-439E-AB12-411EF64B899A}" dt="2022-12-02T05:40:43.089" v="31" actId="20577"/>
      <pc:docMkLst>
        <pc:docMk/>
      </pc:docMkLst>
      <pc:sldChg chg="modSp">
        <pc:chgData name="Andrew Reamer" userId="" providerId="" clId="Web-{A29233F3-E2E2-439E-AB12-411EF64B899A}" dt="2022-12-02T05:40:16.275" v="21" actId="20577"/>
        <pc:sldMkLst>
          <pc:docMk/>
          <pc:sldMk cId="1683408764" sldId="256"/>
        </pc:sldMkLst>
        <pc:spChg chg="mod">
          <ac:chgData name="Andrew Reamer" userId="" providerId="" clId="Web-{A29233F3-E2E2-439E-AB12-411EF64B899A}" dt="2022-12-02T05:40:16.275" v="21" actId="20577"/>
          <ac:spMkLst>
            <pc:docMk/>
            <pc:sldMk cId="1683408764" sldId="256"/>
            <ac:spMk id="5" creationId="{00000000-0000-0000-0000-000000000000}"/>
          </ac:spMkLst>
        </pc:spChg>
      </pc:sldChg>
      <pc:sldChg chg="modSp">
        <pc:chgData name="Andrew Reamer" userId="" providerId="" clId="Web-{A29233F3-E2E2-439E-AB12-411EF64B899A}" dt="2022-12-02T05:40:43.089" v="31" actId="20577"/>
        <pc:sldMkLst>
          <pc:docMk/>
          <pc:sldMk cId="3778593787" sldId="275"/>
        </pc:sldMkLst>
        <pc:spChg chg="mod">
          <ac:chgData name="Andrew Reamer" userId="" providerId="" clId="Web-{A29233F3-E2E2-439E-AB12-411EF64B899A}" dt="2022-12-02T05:40:43.089" v="31" actId="20577"/>
          <ac:spMkLst>
            <pc:docMk/>
            <pc:sldMk cId="3778593787" sldId="275"/>
            <ac:spMk id="2" creationId="{00000000-0000-0000-0000-000000000000}"/>
          </ac:spMkLst>
        </pc:spChg>
      </pc:sldChg>
      <pc:sldChg chg="modSp">
        <pc:chgData name="Andrew Reamer" userId="" providerId="" clId="Web-{A29233F3-E2E2-439E-AB12-411EF64B899A}" dt="2022-12-02T05:35:16.540" v="12" actId="14100"/>
        <pc:sldMkLst>
          <pc:docMk/>
          <pc:sldMk cId="2845154154" sldId="363"/>
        </pc:sldMkLst>
        <pc:spChg chg="mod">
          <ac:chgData name="Andrew Reamer" userId="" providerId="" clId="Web-{A29233F3-E2E2-439E-AB12-411EF64B899A}" dt="2022-12-02T05:35:16.540" v="12" actId="14100"/>
          <ac:spMkLst>
            <pc:docMk/>
            <pc:sldMk cId="2845154154" sldId="363"/>
            <ac:spMk id="3" creationId="{00000000-0000-0000-0000-000000000000}"/>
          </ac:spMkLst>
        </pc:spChg>
      </pc:sldChg>
      <pc:sldChg chg="modSp">
        <pc:chgData name="Andrew Reamer" userId="" providerId="" clId="Web-{A29233F3-E2E2-439E-AB12-411EF64B899A}" dt="2022-12-02T05:38:13.543" v="16" actId="14100"/>
        <pc:sldMkLst>
          <pc:docMk/>
          <pc:sldMk cId="2575876816" sldId="365"/>
        </pc:sldMkLst>
        <pc:spChg chg="mod">
          <ac:chgData name="Andrew Reamer" userId="" providerId="" clId="Web-{A29233F3-E2E2-439E-AB12-411EF64B899A}" dt="2022-12-02T05:38:13.543" v="16" actId="14100"/>
          <ac:spMkLst>
            <pc:docMk/>
            <pc:sldMk cId="2575876816" sldId="365"/>
            <ac:spMk id="3" creationId="{00000000-0000-0000-0000-000000000000}"/>
          </ac:spMkLst>
        </pc:spChg>
      </pc:sldChg>
    </pc:docChg>
  </pc:docChgLst>
  <pc:docChgLst>
    <pc:chgData name="Andrew Reamer" clId="Web-{3BB7EA5B-92B7-485C-B5B9-A499FC0CC0D7}"/>
    <pc:docChg chg="addSld delSld modSld">
      <pc:chgData name="Andrew Reamer" userId="" providerId="" clId="Web-{3BB7EA5B-92B7-485C-B5B9-A499FC0CC0D7}" dt="2022-12-01T19:17:51.187" v="89"/>
      <pc:docMkLst>
        <pc:docMk/>
      </pc:docMkLst>
      <pc:sldChg chg="modSp">
        <pc:chgData name="Andrew Reamer" userId="" providerId="" clId="Web-{3BB7EA5B-92B7-485C-B5B9-A499FC0CC0D7}" dt="2022-12-01T19:17:17.733" v="86" actId="20577"/>
        <pc:sldMkLst>
          <pc:docMk/>
          <pc:sldMk cId="1683408764" sldId="256"/>
        </pc:sldMkLst>
        <pc:spChg chg="mod">
          <ac:chgData name="Andrew Reamer" userId="" providerId="" clId="Web-{3BB7EA5B-92B7-485C-B5B9-A499FC0CC0D7}" dt="2022-12-01T19:16:18.341" v="58" actId="20577"/>
          <ac:spMkLst>
            <pc:docMk/>
            <pc:sldMk cId="1683408764" sldId="256"/>
            <ac:spMk id="3" creationId="{00000000-0000-0000-0000-000000000000}"/>
          </ac:spMkLst>
        </pc:spChg>
        <pc:spChg chg="mod">
          <ac:chgData name="Andrew Reamer" userId="" providerId="" clId="Web-{3BB7EA5B-92B7-485C-B5B9-A499FC0CC0D7}" dt="2022-12-01T19:17:17.733" v="86" actId="20577"/>
          <ac:spMkLst>
            <pc:docMk/>
            <pc:sldMk cId="1683408764" sldId="256"/>
            <ac:spMk id="5" creationId="{00000000-0000-0000-0000-000000000000}"/>
          </ac:spMkLst>
        </pc:spChg>
      </pc:sldChg>
      <pc:sldChg chg="modSp add del">
        <pc:chgData name="Andrew Reamer" userId="" providerId="" clId="Web-{3BB7EA5B-92B7-485C-B5B9-A499FC0CC0D7}" dt="2022-12-01T19:17:34.874" v="88" actId="20577"/>
        <pc:sldMkLst>
          <pc:docMk/>
          <pc:sldMk cId="3778593787" sldId="275"/>
        </pc:sldMkLst>
        <pc:spChg chg="mod">
          <ac:chgData name="Andrew Reamer" userId="" providerId="" clId="Web-{3BB7EA5B-92B7-485C-B5B9-A499FC0CC0D7}" dt="2022-12-01T19:17:34.874" v="88" actId="20577"/>
          <ac:spMkLst>
            <pc:docMk/>
            <pc:sldMk cId="3778593787" sldId="275"/>
            <ac:spMk id="2" creationId="{00000000-0000-0000-0000-000000000000}"/>
          </ac:spMkLst>
        </pc:spChg>
      </pc:sldChg>
      <pc:sldChg chg="add replId">
        <pc:chgData name="Andrew Reamer" userId="" providerId="" clId="Web-{3BB7EA5B-92B7-485C-B5B9-A499FC0CC0D7}" dt="2022-12-01T19:17:51.187" v="89"/>
        <pc:sldMkLst>
          <pc:docMk/>
          <pc:sldMk cId="289222080" sldId="359"/>
        </pc:sldMkLst>
      </pc:sldChg>
      <pc:sldChg chg="del">
        <pc:chgData name="Andrew Reamer" userId="" providerId="" clId="Web-{3BB7EA5B-92B7-485C-B5B9-A499FC0CC0D7}" dt="2022-12-01T19:14:51.371" v="7"/>
        <pc:sldMkLst>
          <pc:docMk/>
          <pc:sldMk cId="2234015742" sldId="371"/>
        </pc:sldMkLst>
      </pc:sldChg>
      <pc:sldChg chg="del">
        <pc:chgData name="Andrew Reamer" userId="" providerId="" clId="Web-{3BB7EA5B-92B7-485C-B5B9-A499FC0CC0D7}" dt="2022-12-01T19:14:51.371" v="3"/>
        <pc:sldMkLst>
          <pc:docMk/>
          <pc:sldMk cId="681583136" sldId="373"/>
        </pc:sldMkLst>
      </pc:sldChg>
      <pc:sldChg chg="add del">
        <pc:chgData name="Andrew Reamer" userId="" providerId="" clId="Web-{3BB7EA5B-92B7-485C-B5B9-A499FC0CC0D7}" dt="2022-12-01T19:15:20.465" v="17"/>
        <pc:sldMkLst>
          <pc:docMk/>
          <pc:sldMk cId="1530812507" sldId="377"/>
        </pc:sldMkLst>
      </pc:sldChg>
      <pc:sldChg chg="del">
        <pc:chgData name="Andrew Reamer" userId="" providerId="" clId="Web-{3BB7EA5B-92B7-485C-B5B9-A499FC0CC0D7}" dt="2022-12-01T19:14:51.371" v="4"/>
        <pc:sldMkLst>
          <pc:docMk/>
          <pc:sldMk cId="4062140514" sldId="382"/>
        </pc:sldMkLst>
      </pc:sldChg>
      <pc:sldChg chg="del">
        <pc:chgData name="Andrew Reamer" userId="" providerId="" clId="Web-{3BB7EA5B-92B7-485C-B5B9-A499FC0CC0D7}" dt="2022-12-01T19:14:51.371" v="6"/>
        <pc:sldMkLst>
          <pc:docMk/>
          <pc:sldMk cId="763474552" sldId="392"/>
        </pc:sldMkLst>
      </pc:sldChg>
      <pc:sldChg chg="del">
        <pc:chgData name="Andrew Reamer" userId="" providerId="" clId="Web-{3BB7EA5B-92B7-485C-B5B9-A499FC0CC0D7}" dt="2022-12-01T19:14:46.246" v="2"/>
        <pc:sldMkLst>
          <pc:docMk/>
          <pc:sldMk cId="778815377" sldId="397"/>
        </pc:sldMkLst>
      </pc:sldChg>
      <pc:sldChg chg="del">
        <pc:chgData name="Andrew Reamer" userId="" providerId="" clId="Web-{3BB7EA5B-92B7-485C-B5B9-A499FC0CC0D7}" dt="2022-12-01T19:14:51.371" v="5"/>
        <pc:sldMkLst>
          <pc:docMk/>
          <pc:sldMk cId="2169655954" sldId="407"/>
        </pc:sldMkLst>
      </pc:sldChg>
      <pc:sldChg chg="add del">
        <pc:chgData name="Andrew Reamer" userId="" providerId="" clId="Web-{3BB7EA5B-92B7-485C-B5B9-A499FC0CC0D7}" dt="2022-12-01T19:15:20.465" v="16"/>
        <pc:sldMkLst>
          <pc:docMk/>
          <pc:sldMk cId="1938707251" sldId="415"/>
        </pc:sldMkLst>
      </pc:sldChg>
      <pc:sldChg chg="del">
        <pc:chgData name="Andrew Reamer" userId="" providerId="" clId="Web-{3BB7EA5B-92B7-485C-B5B9-A499FC0CC0D7}" dt="2022-12-01T19:15:24.496" v="18"/>
        <pc:sldMkLst>
          <pc:docMk/>
          <pc:sldMk cId="1113773970" sldId="420"/>
        </pc:sldMkLst>
      </pc:sldChg>
      <pc:sldChg chg="add del">
        <pc:chgData name="Andrew Reamer" userId="" providerId="" clId="Web-{3BB7EA5B-92B7-485C-B5B9-A499FC0CC0D7}" dt="2022-12-01T19:15:24.496" v="19"/>
        <pc:sldMkLst>
          <pc:docMk/>
          <pc:sldMk cId="3811978918" sldId="421"/>
        </pc:sldMkLst>
      </pc:sldChg>
      <pc:sldChg chg="del">
        <pc:chgData name="Andrew Reamer" userId="" providerId="" clId="Web-{3BB7EA5B-92B7-485C-B5B9-A499FC0CC0D7}" dt="2022-12-01T19:14:46.246" v="1"/>
        <pc:sldMkLst>
          <pc:docMk/>
          <pc:sldMk cId="4103186455" sldId="423"/>
        </pc:sldMkLst>
      </pc:sldChg>
      <pc:sldChg chg="del">
        <pc:chgData name="Andrew Reamer" userId="" providerId="" clId="Web-{3BB7EA5B-92B7-485C-B5B9-A499FC0CC0D7}" dt="2022-12-01T19:14:46.246" v="0"/>
        <pc:sldMkLst>
          <pc:docMk/>
          <pc:sldMk cId="748433773" sldId="424"/>
        </pc:sldMkLst>
      </pc:sldChg>
    </pc:docChg>
  </pc:docChgLst>
  <pc:docChgLst>
    <pc:chgData name="Andrew Reamer" userId="C74LJI4WFdc7OgSv+G0gXUGqLv+Nsos01Dsz4pBmxTo=" providerId="None" clId="Web-{714EC68F-683E-41C5-801A-CB01881D8EC8}"/>
    <pc:docChg chg="modSld">
      <pc:chgData name="Andrew Reamer" userId="C74LJI4WFdc7OgSv+G0gXUGqLv+Nsos01Dsz4pBmxTo=" providerId="None" clId="Web-{714EC68F-683E-41C5-801A-CB01881D8EC8}" dt="2022-03-11T20:39:27.294" v="5" actId="20577"/>
      <pc:docMkLst>
        <pc:docMk/>
      </pc:docMkLst>
      <pc:sldChg chg="modSp">
        <pc:chgData name="Andrew Reamer" userId="C74LJI4WFdc7OgSv+G0gXUGqLv+Nsos01Dsz4pBmxTo=" providerId="None" clId="Web-{714EC68F-683E-41C5-801A-CB01881D8EC8}" dt="2022-03-11T20:39:27.294" v="5" actId="20577"/>
        <pc:sldMkLst>
          <pc:docMk/>
          <pc:sldMk cId="4062140514" sldId="382"/>
        </pc:sldMkLst>
        <pc:spChg chg="mod">
          <ac:chgData name="Andrew Reamer" userId="C74LJI4WFdc7OgSv+G0gXUGqLv+Nsos01Dsz4pBmxTo=" providerId="None" clId="Web-{714EC68F-683E-41C5-801A-CB01881D8EC8}" dt="2022-03-11T20:39:27.294" v="5" actId="20577"/>
          <ac:spMkLst>
            <pc:docMk/>
            <pc:sldMk cId="4062140514" sldId="382"/>
            <ac:spMk id="2" creationId="{00000000-0000-0000-0000-000000000000}"/>
          </ac:spMkLst>
        </pc:spChg>
      </pc:sldChg>
      <pc:sldChg chg="modSp">
        <pc:chgData name="Andrew Reamer" userId="C74LJI4WFdc7OgSv+G0gXUGqLv+Nsos01Dsz4pBmxTo=" providerId="None" clId="Web-{714EC68F-683E-41C5-801A-CB01881D8EC8}" dt="2022-03-11T20:39:14.227" v="3" actId="20577"/>
        <pc:sldMkLst>
          <pc:docMk/>
          <pc:sldMk cId="763474552" sldId="392"/>
        </pc:sldMkLst>
        <pc:spChg chg="mod">
          <ac:chgData name="Andrew Reamer" userId="C74LJI4WFdc7OgSv+G0gXUGqLv+Nsos01Dsz4pBmxTo=" providerId="None" clId="Web-{714EC68F-683E-41C5-801A-CB01881D8EC8}" dt="2022-03-11T20:39:14.227" v="3" actId="20577"/>
          <ac:spMkLst>
            <pc:docMk/>
            <pc:sldMk cId="763474552" sldId="392"/>
            <ac:spMk id="2" creationId="{00000000-0000-0000-0000-000000000000}"/>
          </ac:spMkLst>
        </pc:spChg>
      </pc:sldChg>
      <pc:sldChg chg="modSp">
        <pc:chgData name="Andrew Reamer" userId="C74LJI4WFdc7OgSv+G0gXUGqLv+Nsos01Dsz4pBmxTo=" providerId="None" clId="Web-{714EC68F-683E-41C5-801A-CB01881D8EC8}" dt="2022-03-11T20:39:20.263" v="4" actId="20577"/>
        <pc:sldMkLst>
          <pc:docMk/>
          <pc:sldMk cId="2169655954" sldId="407"/>
        </pc:sldMkLst>
        <pc:spChg chg="mod">
          <ac:chgData name="Andrew Reamer" userId="C74LJI4WFdc7OgSv+G0gXUGqLv+Nsos01Dsz4pBmxTo=" providerId="None" clId="Web-{714EC68F-683E-41C5-801A-CB01881D8EC8}" dt="2022-03-11T20:39:20.263" v="4" actId="20577"/>
          <ac:spMkLst>
            <pc:docMk/>
            <pc:sldMk cId="2169655954" sldId="407"/>
            <ac:spMk id="2" creationId="{00000000-0000-0000-0000-000000000000}"/>
          </ac:spMkLst>
        </pc:spChg>
      </pc:sldChg>
      <pc:sldChg chg="modSp">
        <pc:chgData name="Andrew Reamer" userId="C74LJI4WFdc7OgSv+G0gXUGqLv+Nsos01Dsz4pBmxTo=" providerId="None" clId="Web-{714EC68F-683E-41C5-801A-CB01881D8EC8}" dt="2022-03-11T20:38:42.054" v="2" actId="20577"/>
        <pc:sldMkLst>
          <pc:docMk/>
          <pc:sldMk cId="1113773970" sldId="420"/>
        </pc:sldMkLst>
        <pc:spChg chg="mod">
          <ac:chgData name="Andrew Reamer" userId="C74LJI4WFdc7OgSv+G0gXUGqLv+Nsos01Dsz4pBmxTo=" providerId="None" clId="Web-{714EC68F-683E-41C5-801A-CB01881D8EC8}" dt="2022-03-11T20:38:42.054" v="2" actId="20577"/>
          <ac:spMkLst>
            <pc:docMk/>
            <pc:sldMk cId="1113773970" sldId="420"/>
            <ac:spMk id="3" creationId="{00000000-0000-0000-0000-000000000000}"/>
          </ac:spMkLst>
        </pc:spChg>
      </pc:sldChg>
    </pc:docChg>
  </pc:docChgLst>
  <pc:docChgLst>
    <pc:chgData name="Andrew Reamer" userId="C74LJI4WFdc7OgSv+G0gXUGqLv+Nsos01Dsz4pBmxTo=" providerId="None" clId="Web-{C4B4B05E-2C4E-439B-88B2-EAD59CD3503A}"/>
    <pc:docChg chg="delSld modSld sldOrd">
      <pc:chgData name="Andrew Reamer" userId="C74LJI4WFdc7OgSv+G0gXUGqLv+Nsos01Dsz4pBmxTo=" providerId="None" clId="Web-{C4B4B05E-2C4E-439B-88B2-EAD59CD3503A}" dt="2022-03-10T21:20:03.369" v="363" actId="20577"/>
      <pc:docMkLst>
        <pc:docMk/>
      </pc:docMkLst>
      <pc:sldChg chg="modSp">
        <pc:chgData name="Andrew Reamer" userId="C74LJI4WFdc7OgSv+G0gXUGqLv+Nsos01Dsz4pBmxTo=" providerId="None" clId="Web-{C4B4B05E-2C4E-439B-88B2-EAD59CD3503A}" dt="2022-03-10T21:12:54.482" v="344" actId="20577"/>
        <pc:sldMkLst>
          <pc:docMk/>
          <pc:sldMk cId="1683408764" sldId="256"/>
        </pc:sldMkLst>
        <pc:spChg chg="mod">
          <ac:chgData name="Andrew Reamer" userId="C74LJI4WFdc7OgSv+G0gXUGqLv+Nsos01Dsz4pBmxTo=" providerId="None" clId="Web-{C4B4B05E-2C4E-439B-88B2-EAD59CD3503A}" dt="2022-03-10T21:12:54.482" v="344" actId="20577"/>
          <ac:spMkLst>
            <pc:docMk/>
            <pc:sldMk cId="1683408764" sldId="256"/>
            <ac:spMk id="3" creationId="{00000000-0000-0000-0000-000000000000}"/>
          </ac:spMkLst>
        </pc:spChg>
      </pc:sldChg>
      <pc:sldChg chg="modSp">
        <pc:chgData name="Andrew Reamer" userId="C74LJI4WFdc7OgSv+G0gXUGqLv+Nsos01Dsz4pBmxTo=" providerId="None" clId="Web-{C4B4B05E-2C4E-439B-88B2-EAD59CD3503A}" dt="2022-03-10T21:13:25.811" v="345" actId="20577"/>
        <pc:sldMkLst>
          <pc:docMk/>
          <pc:sldMk cId="217872516" sldId="358"/>
        </pc:sldMkLst>
        <pc:spChg chg="mod">
          <ac:chgData name="Andrew Reamer" userId="C74LJI4WFdc7OgSv+G0gXUGqLv+Nsos01Dsz4pBmxTo=" providerId="None" clId="Web-{C4B4B05E-2C4E-439B-88B2-EAD59CD3503A}" dt="2022-03-10T21:13:25.811" v="345" actId="20577"/>
          <ac:spMkLst>
            <pc:docMk/>
            <pc:sldMk cId="217872516" sldId="358"/>
            <ac:spMk id="2" creationId="{00000000-0000-0000-0000-000000000000}"/>
          </ac:spMkLst>
        </pc:spChg>
      </pc:sldChg>
      <pc:sldChg chg="ord">
        <pc:chgData name="Andrew Reamer" userId="C74LJI4WFdc7OgSv+G0gXUGqLv+Nsos01Dsz4pBmxTo=" providerId="None" clId="Web-{C4B4B05E-2C4E-439B-88B2-EAD59CD3503A}" dt="2022-03-10T21:14:39.032" v="346"/>
        <pc:sldMkLst>
          <pc:docMk/>
          <pc:sldMk cId="2234015742" sldId="371"/>
        </pc:sldMkLst>
      </pc:sldChg>
      <pc:sldChg chg="modSp">
        <pc:chgData name="Andrew Reamer" userId="C74LJI4WFdc7OgSv+G0gXUGqLv+Nsos01Dsz4pBmxTo=" providerId="None" clId="Web-{C4B4B05E-2C4E-439B-88B2-EAD59CD3503A}" dt="2022-03-10T21:08:13.959" v="292" actId="20577"/>
        <pc:sldMkLst>
          <pc:docMk/>
          <pc:sldMk cId="681583136" sldId="373"/>
        </pc:sldMkLst>
        <pc:spChg chg="mod">
          <ac:chgData name="Andrew Reamer" userId="C74LJI4WFdc7OgSv+G0gXUGqLv+Nsos01Dsz4pBmxTo=" providerId="None" clId="Web-{C4B4B05E-2C4E-439B-88B2-EAD59CD3503A}" dt="2022-03-10T21:01:50.137" v="207" actId="20577"/>
          <ac:spMkLst>
            <pc:docMk/>
            <pc:sldMk cId="681583136" sldId="373"/>
            <ac:spMk id="2" creationId="{00000000-0000-0000-0000-000000000000}"/>
          </ac:spMkLst>
        </pc:spChg>
        <pc:spChg chg="mod">
          <ac:chgData name="Andrew Reamer" userId="C74LJI4WFdc7OgSv+G0gXUGqLv+Nsos01Dsz4pBmxTo=" providerId="None" clId="Web-{C4B4B05E-2C4E-439B-88B2-EAD59CD3503A}" dt="2022-03-10T21:08:13.959" v="292" actId="20577"/>
          <ac:spMkLst>
            <pc:docMk/>
            <pc:sldMk cId="681583136" sldId="373"/>
            <ac:spMk id="3" creationId="{1CFF3382-5DE8-41A9-B756-301601CB07B8}"/>
          </ac:spMkLst>
        </pc:spChg>
      </pc:sldChg>
      <pc:sldChg chg="modSp">
        <pc:chgData name="Andrew Reamer" userId="C74LJI4WFdc7OgSv+G0gXUGqLv+Nsos01Dsz4pBmxTo=" providerId="None" clId="Web-{C4B4B05E-2C4E-439B-88B2-EAD59CD3503A}" dt="2022-03-10T21:15:01.939" v="350" actId="14100"/>
        <pc:sldMkLst>
          <pc:docMk/>
          <pc:sldMk cId="1530812507" sldId="377"/>
        </pc:sldMkLst>
        <pc:spChg chg="mod">
          <ac:chgData name="Andrew Reamer" userId="C74LJI4WFdc7OgSv+G0gXUGqLv+Nsos01Dsz4pBmxTo=" providerId="None" clId="Web-{C4B4B05E-2C4E-439B-88B2-EAD59CD3503A}" dt="2022-03-10T21:15:01.939" v="350" actId="14100"/>
          <ac:spMkLst>
            <pc:docMk/>
            <pc:sldMk cId="1530812507" sldId="377"/>
            <ac:spMk id="3" creationId="{00000000-0000-0000-0000-000000000000}"/>
          </ac:spMkLst>
        </pc:spChg>
      </pc:sldChg>
      <pc:sldChg chg="modSp">
        <pc:chgData name="Andrew Reamer" userId="C74LJI4WFdc7OgSv+G0gXUGqLv+Nsos01Dsz4pBmxTo=" providerId="None" clId="Web-{C4B4B05E-2C4E-439B-88B2-EAD59CD3503A}" dt="2022-03-10T21:19:05.305" v="357" actId="20577"/>
        <pc:sldMkLst>
          <pc:docMk/>
          <pc:sldMk cId="4062140514" sldId="382"/>
        </pc:sldMkLst>
        <pc:spChg chg="mod">
          <ac:chgData name="Andrew Reamer" userId="C74LJI4WFdc7OgSv+G0gXUGqLv+Nsos01Dsz4pBmxTo=" providerId="None" clId="Web-{C4B4B05E-2C4E-439B-88B2-EAD59CD3503A}" dt="2022-03-10T20:46:52.816" v="4" actId="20577"/>
          <ac:spMkLst>
            <pc:docMk/>
            <pc:sldMk cId="4062140514" sldId="382"/>
            <ac:spMk id="2" creationId="{00000000-0000-0000-0000-000000000000}"/>
          </ac:spMkLst>
        </pc:spChg>
        <pc:spChg chg="mod">
          <ac:chgData name="Andrew Reamer" userId="C74LJI4WFdc7OgSv+G0gXUGqLv+Nsos01Dsz4pBmxTo=" providerId="None" clId="Web-{C4B4B05E-2C4E-439B-88B2-EAD59CD3503A}" dt="2022-03-10T21:19:05.305" v="357" actId="20577"/>
          <ac:spMkLst>
            <pc:docMk/>
            <pc:sldMk cId="4062140514" sldId="382"/>
            <ac:spMk id="3" creationId="{00000000-0000-0000-0000-000000000000}"/>
          </ac:spMkLst>
        </pc:spChg>
      </pc:sldChg>
      <pc:sldChg chg="modSp">
        <pc:chgData name="Andrew Reamer" userId="C74LJI4WFdc7OgSv+G0gXUGqLv+Nsos01Dsz4pBmxTo=" providerId="None" clId="Web-{C4B4B05E-2C4E-439B-88B2-EAD59CD3503A}" dt="2022-03-10T21:01:07.964" v="203" actId="20577"/>
        <pc:sldMkLst>
          <pc:docMk/>
          <pc:sldMk cId="763474552" sldId="392"/>
        </pc:sldMkLst>
        <pc:spChg chg="mod">
          <ac:chgData name="Andrew Reamer" userId="C74LJI4WFdc7OgSv+G0gXUGqLv+Nsos01Dsz4pBmxTo=" providerId="None" clId="Web-{C4B4B05E-2C4E-439B-88B2-EAD59CD3503A}" dt="2022-03-10T21:01:07.964" v="203" actId="20577"/>
          <ac:spMkLst>
            <pc:docMk/>
            <pc:sldMk cId="763474552" sldId="392"/>
            <ac:spMk id="2" creationId="{00000000-0000-0000-0000-000000000000}"/>
          </ac:spMkLst>
        </pc:spChg>
      </pc:sldChg>
      <pc:sldChg chg="modSp">
        <pc:chgData name="Andrew Reamer" userId="C74LJI4WFdc7OgSv+G0gXUGqLv+Nsos01Dsz4pBmxTo=" providerId="None" clId="Web-{C4B4B05E-2C4E-439B-88B2-EAD59CD3503A}" dt="2022-03-10T21:20:03.369" v="363" actId="20577"/>
        <pc:sldMkLst>
          <pc:docMk/>
          <pc:sldMk cId="778815377" sldId="397"/>
        </pc:sldMkLst>
        <pc:spChg chg="mod">
          <ac:chgData name="Andrew Reamer" userId="C74LJI4WFdc7OgSv+G0gXUGqLv+Nsos01Dsz4pBmxTo=" providerId="None" clId="Web-{C4B4B05E-2C4E-439B-88B2-EAD59CD3503A}" dt="2022-03-10T21:20:03.369" v="363" actId="20577"/>
          <ac:spMkLst>
            <pc:docMk/>
            <pc:sldMk cId="778815377" sldId="397"/>
            <ac:spMk id="2" creationId="{3C086278-1FB8-46A0-9740-C35F75A78551}"/>
          </ac:spMkLst>
        </pc:spChg>
        <pc:spChg chg="mod">
          <ac:chgData name="Andrew Reamer" userId="C74LJI4WFdc7OgSv+G0gXUGqLv+Nsos01Dsz4pBmxTo=" providerId="None" clId="Web-{C4B4B05E-2C4E-439B-88B2-EAD59CD3503A}" dt="2022-03-10T21:08:56.242" v="298" actId="20577"/>
          <ac:spMkLst>
            <pc:docMk/>
            <pc:sldMk cId="778815377" sldId="397"/>
            <ac:spMk id="4" creationId="{18D59E72-4607-4CBE-8A62-3B8681B4B66F}"/>
          </ac:spMkLst>
        </pc:spChg>
      </pc:sldChg>
      <pc:sldChg chg="modSp">
        <pc:chgData name="Andrew Reamer" userId="C74LJI4WFdc7OgSv+G0gXUGqLv+Nsos01Dsz4pBmxTo=" providerId="None" clId="Web-{C4B4B05E-2C4E-439B-88B2-EAD59CD3503A}" dt="2022-03-10T21:01:16.683" v="204" actId="20577"/>
        <pc:sldMkLst>
          <pc:docMk/>
          <pc:sldMk cId="2169655954" sldId="407"/>
        </pc:sldMkLst>
        <pc:spChg chg="mod">
          <ac:chgData name="Andrew Reamer" userId="C74LJI4WFdc7OgSv+G0gXUGqLv+Nsos01Dsz4pBmxTo=" providerId="None" clId="Web-{C4B4B05E-2C4E-439B-88B2-EAD59CD3503A}" dt="2022-03-10T21:01:16.683" v="204" actId="20577"/>
          <ac:spMkLst>
            <pc:docMk/>
            <pc:sldMk cId="2169655954" sldId="407"/>
            <ac:spMk id="2" creationId="{00000000-0000-0000-0000-000000000000}"/>
          </ac:spMkLst>
        </pc:spChg>
      </pc:sldChg>
      <pc:sldChg chg="del">
        <pc:chgData name="Andrew Reamer" userId="C74LJI4WFdc7OgSv+G0gXUGqLv+Nsos01Dsz4pBmxTo=" providerId="None" clId="Web-{C4B4B05E-2C4E-439B-88B2-EAD59CD3503A}" dt="2022-03-10T20:45:46.533" v="0"/>
        <pc:sldMkLst>
          <pc:docMk/>
          <pc:sldMk cId="1815509455" sldId="408"/>
        </pc:sldMkLst>
      </pc:sldChg>
      <pc:sldChg chg="del">
        <pc:chgData name="Andrew Reamer" userId="C74LJI4WFdc7OgSv+G0gXUGqLv+Nsos01Dsz4pBmxTo=" providerId="None" clId="Web-{C4B4B05E-2C4E-439B-88B2-EAD59CD3503A}" dt="2022-03-10T20:45:50.705" v="1"/>
        <pc:sldMkLst>
          <pc:docMk/>
          <pc:sldMk cId="406068207" sldId="409"/>
        </pc:sldMkLst>
      </pc:sldChg>
      <pc:sldChg chg="modSp ord">
        <pc:chgData name="Andrew Reamer" userId="C74LJI4WFdc7OgSv+G0gXUGqLv+Nsos01Dsz4pBmxTo=" providerId="None" clId="Web-{C4B4B05E-2C4E-439B-88B2-EAD59CD3503A}" dt="2022-03-10T21:00:55.416" v="196" actId="20577"/>
        <pc:sldMkLst>
          <pc:docMk/>
          <pc:sldMk cId="1938707251" sldId="415"/>
        </pc:sldMkLst>
        <pc:spChg chg="mod">
          <ac:chgData name="Andrew Reamer" userId="C74LJI4WFdc7OgSv+G0gXUGqLv+Nsos01Dsz4pBmxTo=" providerId="None" clId="Web-{C4B4B05E-2C4E-439B-88B2-EAD59CD3503A}" dt="2022-03-10T21:00:14.462" v="193" actId="14100"/>
          <ac:spMkLst>
            <pc:docMk/>
            <pc:sldMk cId="1938707251" sldId="415"/>
            <ac:spMk id="2" creationId="{00000000-0000-0000-0000-000000000000}"/>
          </ac:spMkLst>
        </pc:spChg>
        <pc:spChg chg="mod">
          <ac:chgData name="Andrew Reamer" userId="C74LJI4WFdc7OgSv+G0gXUGqLv+Nsos01Dsz4pBmxTo=" providerId="None" clId="Web-{C4B4B05E-2C4E-439B-88B2-EAD59CD3503A}" dt="2022-03-10T21:00:55.416" v="196" actId="20577"/>
          <ac:spMkLst>
            <pc:docMk/>
            <pc:sldMk cId="1938707251" sldId="415"/>
            <ac:spMk id="3" creationId="{00000000-0000-0000-0000-000000000000}"/>
          </ac:spMkLst>
        </pc:spChg>
      </pc:sldChg>
      <pc:sldChg chg="modSp">
        <pc:chgData name="Andrew Reamer" userId="C74LJI4WFdc7OgSv+G0gXUGqLv+Nsos01Dsz4pBmxTo=" providerId="None" clId="Web-{C4B4B05E-2C4E-439B-88B2-EAD59CD3503A}" dt="2022-03-10T20:58:15.522" v="166" actId="20577"/>
        <pc:sldMkLst>
          <pc:docMk/>
          <pc:sldMk cId="1113773970" sldId="420"/>
        </pc:sldMkLst>
        <pc:spChg chg="mod">
          <ac:chgData name="Andrew Reamer" userId="C74LJI4WFdc7OgSv+G0gXUGqLv+Nsos01Dsz4pBmxTo=" providerId="None" clId="Web-{C4B4B05E-2C4E-439B-88B2-EAD59CD3503A}" dt="2022-03-10T20:58:15.522" v="166" actId="20577"/>
          <ac:spMkLst>
            <pc:docMk/>
            <pc:sldMk cId="1113773970" sldId="420"/>
            <ac:spMk id="3" creationId="{00000000-0000-0000-0000-000000000000}"/>
          </ac:spMkLst>
        </pc:spChg>
      </pc:sldChg>
      <pc:sldChg chg="modSp">
        <pc:chgData name="Andrew Reamer" userId="C74LJI4WFdc7OgSv+G0gXUGqLv+Nsos01Dsz4pBmxTo=" providerId="None" clId="Web-{C4B4B05E-2C4E-439B-88B2-EAD59CD3503A}" dt="2022-03-10T20:57:54.771" v="162" actId="20577"/>
        <pc:sldMkLst>
          <pc:docMk/>
          <pc:sldMk cId="3811978918" sldId="421"/>
        </pc:sldMkLst>
        <pc:spChg chg="mod">
          <ac:chgData name="Andrew Reamer" userId="C74LJI4WFdc7OgSv+G0gXUGqLv+Nsos01Dsz4pBmxTo=" providerId="None" clId="Web-{C4B4B05E-2C4E-439B-88B2-EAD59CD3503A}" dt="2022-03-10T20:49:24.867" v="13" actId="14100"/>
          <ac:spMkLst>
            <pc:docMk/>
            <pc:sldMk cId="3811978918" sldId="421"/>
            <ac:spMk id="2" creationId="{00000000-0000-0000-0000-000000000000}"/>
          </ac:spMkLst>
        </pc:spChg>
        <pc:spChg chg="mod">
          <ac:chgData name="Andrew Reamer" userId="C74LJI4WFdc7OgSv+G0gXUGqLv+Nsos01Dsz4pBmxTo=" providerId="None" clId="Web-{C4B4B05E-2C4E-439B-88B2-EAD59CD3503A}" dt="2022-03-10T20:57:54.771" v="162" actId="20577"/>
          <ac:spMkLst>
            <pc:docMk/>
            <pc:sldMk cId="3811978918" sldId="421"/>
            <ac:spMk id="3" creationId="{00000000-0000-0000-0000-000000000000}"/>
          </ac:spMkLst>
        </pc:spChg>
      </pc:sldChg>
      <pc:sldChg chg="del">
        <pc:chgData name="Andrew Reamer" userId="C74LJI4WFdc7OgSv+G0gXUGqLv+Nsos01Dsz4pBmxTo=" providerId="None" clId="Web-{C4B4B05E-2C4E-439B-88B2-EAD59CD3503A}" dt="2022-03-10T20:54:18.187" v="107"/>
        <pc:sldMkLst>
          <pc:docMk/>
          <pc:sldMk cId="1555971789" sldId="422"/>
        </pc:sldMkLst>
      </pc:sldChg>
      <pc:sldChg chg="modSp">
        <pc:chgData name="Andrew Reamer" userId="C74LJI4WFdc7OgSv+G0gXUGqLv+Nsos01Dsz4pBmxTo=" providerId="None" clId="Web-{C4B4B05E-2C4E-439B-88B2-EAD59CD3503A}" dt="2022-03-10T21:19:58.181" v="361" actId="20577"/>
        <pc:sldMkLst>
          <pc:docMk/>
          <pc:sldMk cId="4103186455" sldId="423"/>
        </pc:sldMkLst>
        <pc:spChg chg="mod">
          <ac:chgData name="Andrew Reamer" userId="C74LJI4WFdc7OgSv+G0gXUGqLv+Nsos01Dsz4pBmxTo=" providerId="None" clId="Web-{C4B4B05E-2C4E-439B-88B2-EAD59CD3503A}" dt="2022-03-10T21:19:58.181" v="361" actId="20577"/>
          <ac:spMkLst>
            <pc:docMk/>
            <pc:sldMk cId="4103186455" sldId="423"/>
            <ac:spMk id="2" creationId="{3C086278-1FB8-46A0-9740-C35F75A78551}"/>
          </ac:spMkLst>
        </pc:spChg>
        <pc:spChg chg="mod">
          <ac:chgData name="Andrew Reamer" userId="C74LJI4WFdc7OgSv+G0gXUGqLv+Nsos01Dsz4pBmxTo=" providerId="None" clId="Web-{C4B4B05E-2C4E-439B-88B2-EAD59CD3503A}" dt="2022-03-10T21:09:21.320" v="304" actId="20577"/>
          <ac:spMkLst>
            <pc:docMk/>
            <pc:sldMk cId="4103186455" sldId="423"/>
            <ac:spMk id="4" creationId="{18D59E72-4607-4CBE-8A62-3B8681B4B66F}"/>
          </ac:spMkLst>
        </pc:spChg>
      </pc:sldChg>
      <pc:sldChg chg="modSp">
        <pc:chgData name="Andrew Reamer" userId="C74LJI4WFdc7OgSv+G0gXUGqLv+Nsos01Dsz4pBmxTo=" providerId="None" clId="Web-{C4B4B05E-2C4E-439B-88B2-EAD59CD3503A}" dt="2022-03-10T21:19:51.259" v="359" actId="20577"/>
        <pc:sldMkLst>
          <pc:docMk/>
          <pc:sldMk cId="748433773" sldId="424"/>
        </pc:sldMkLst>
        <pc:spChg chg="mod">
          <ac:chgData name="Andrew Reamer" userId="C74LJI4WFdc7OgSv+G0gXUGqLv+Nsos01Dsz4pBmxTo=" providerId="None" clId="Web-{C4B4B05E-2C4E-439B-88B2-EAD59CD3503A}" dt="2022-03-10T21:19:51.259" v="359" actId="20577"/>
          <ac:spMkLst>
            <pc:docMk/>
            <pc:sldMk cId="748433773" sldId="424"/>
            <ac:spMk id="2" creationId="{3C086278-1FB8-46A0-9740-C35F75A78551}"/>
          </ac:spMkLst>
        </pc:spChg>
        <pc:spChg chg="mod">
          <ac:chgData name="Andrew Reamer" userId="C74LJI4WFdc7OgSv+G0gXUGqLv+Nsos01Dsz4pBmxTo=" providerId="None" clId="Web-{C4B4B05E-2C4E-439B-88B2-EAD59CD3503A}" dt="2022-03-10T21:09:48.196" v="310" actId="20577"/>
          <ac:spMkLst>
            <pc:docMk/>
            <pc:sldMk cId="748433773" sldId="424"/>
            <ac:spMk id="4" creationId="{18D59E72-4607-4CBE-8A62-3B8681B4B66F}"/>
          </ac:spMkLst>
        </pc:spChg>
      </pc:sldChg>
    </pc:docChg>
  </pc:docChgLst>
  <pc:docChgLst>
    <pc:chgData name="Andrew Reamer" userId="C74LJI4WFdc7OgSv+G0gXUGqLv+Nsos01Dsz4pBmxTo=" providerId="None" clId="Web-{D4F8AB68-06A2-4223-AB8E-3F2850FCDD0B}"/>
    <pc:docChg chg="modSld">
      <pc:chgData name="Andrew Reamer" userId="C74LJI4WFdc7OgSv+G0gXUGqLv+Nsos01Dsz4pBmxTo=" providerId="None" clId="Web-{D4F8AB68-06A2-4223-AB8E-3F2850FCDD0B}" dt="2022-03-11T18:59:53.798" v="0" actId="20577"/>
      <pc:docMkLst>
        <pc:docMk/>
      </pc:docMkLst>
      <pc:sldChg chg="modSp">
        <pc:chgData name="Andrew Reamer" userId="C74LJI4WFdc7OgSv+G0gXUGqLv+Nsos01Dsz4pBmxTo=" providerId="None" clId="Web-{D4F8AB68-06A2-4223-AB8E-3F2850FCDD0B}" dt="2022-03-11T18:59:53.798" v="0" actId="20577"/>
        <pc:sldMkLst>
          <pc:docMk/>
          <pc:sldMk cId="4062140514" sldId="382"/>
        </pc:sldMkLst>
        <pc:spChg chg="mod">
          <ac:chgData name="Andrew Reamer" userId="C74LJI4WFdc7OgSv+G0gXUGqLv+Nsos01Dsz4pBmxTo=" providerId="None" clId="Web-{D4F8AB68-06A2-4223-AB8E-3F2850FCDD0B}" dt="2022-03-11T18:59:53.798" v="0" actId="20577"/>
          <ac:spMkLst>
            <pc:docMk/>
            <pc:sldMk cId="4062140514" sldId="382"/>
            <ac:spMk id="3" creationId="{00000000-0000-0000-0000-000000000000}"/>
          </ac:spMkLst>
        </pc:spChg>
      </pc:sldChg>
    </pc:docChg>
  </pc:docChgLst>
  <pc:docChgLst>
    <pc:chgData name="Andrew Reamer" clId="Web-{0F8525E5-7D18-4DBD-8339-C95446651F48}"/>
    <pc:docChg chg="addSld delSld modSld">
      <pc:chgData name="Andrew Reamer" userId="" providerId="" clId="Web-{0F8525E5-7D18-4DBD-8339-C95446651F48}" dt="2022-01-31T22:43:38.866" v="534" actId="20577"/>
      <pc:docMkLst>
        <pc:docMk/>
      </pc:docMkLst>
      <pc:sldChg chg="modSp">
        <pc:chgData name="Andrew Reamer" userId="" providerId="" clId="Web-{0F8525E5-7D18-4DBD-8339-C95446651F48}" dt="2022-01-31T22:34:25.320" v="409" actId="20577"/>
        <pc:sldMkLst>
          <pc:docMk/>
          <pc:sldMk cId="3778593787" sldId="275"/>
        </pc:sldMkLst>
        <pc:spChg chg="mod">
          <ac:chgData name="Andrew Reamer" userId="" providerId="" clId="Web-{0F8525E5-7D18-4DBD-8339-C95446651F48}" dt="2022-01-31T22:34:25.320" v="409" actId="20577"/>
          <ac:spMkLst>
            <pc:docMk/>
            <pc:sldMk cId="3778593787" sldId="275"/>
            <ac:spMk id="2" creationId="{00000000-0000-0000-0000-000000000000}"/>
          </ac:spMkLst>
        </pc:spChg>
      </pc:sldChg>
      <pc:sldChg chg="modSp add del">
        <pc:chgData name="Andrew Reamer" userId="" providerId="" clId="Web-{0F8525E5-7D18-4DBD-8339-C95446651F48}" dt="2022-01-31T22:20:00.908" v="191" actId="20577"/>
        <pc:sldMkLst>
          <pc:docMk/>
          <pc:sldMk cId="681583136" sldId="373"/>
        </pc:sldMkLst>
        <pc:spChg chg="mod">
          <ac:chgData name="Andrew Reamer" userId="" providerId="" clId="Web-{0F8525E5-7D18-4DBD-8339-C95446651F48}" dt="2022-01-31T22:20:00.908" v="191" actId="20577"/>
          <ac:spMkLst>
            <pc:docMk/>
            <pc:sldMk cId="681583136" sldId="373"/>
            <ac:spMk id="2" creationId="{00000000-0000-0000-0000-000000000000}"/>
          </ac:spMkLst>
        </pc:spChg>
        <pc:spChg chg="mod">
          <ac:chgData name="Andrew Reamer" userId="" providerId="" clId="Web-{0F8525E5-7D18-4DBD-8339-C95446651F48}" dt="2022-01-31T22:19:08.391" v="181" actId="20577"/>
          <ac:spMkLst>
            <pc:docMk/>
            <pc:sldMk cId="681583136" sldId="373"/>
            <ac:spMk id="3" creationId="{1CFF3382-5DE8-41A9-B756-301601CB07B8}"/>
          </ac:spMkLst>
        </pc:spChg>
      </pc:sldChg>
      <pc:sldChg chg="modSp">
        <pc:chgData name="Andrew Reamer" userId="" providerId="" clId="Web-{0F8525E5-7D18-4DBD-8339-C95446651F48}" dt="2022-01-31T21:47:13.249" v="45" actId="20577"/>
        <pc:sldMkLst>
          <pc:docMk/>
          <pc:sldMk cId="4062140514" sldId="382"/>
        </pc:sldMkLst>
        <pc:spChg chg="mod">
          <ac:chgData name="Andrew Reamer" userId="" providerId="" clId="Web-{0F8525E5-7D18-4DBD-8339-C95446651F48}" dt="2022-01-31T21:47:13.249" v="45" actId="20577"/>
          <ac:spMkLst>
            <pc:docMk/>
            <pc:sldMk cId="4062140514" sldId="382"/>
            <ac:spMk id="3" creationId="{00000000-0000-0000-0000-000000000000}"/>
          </ac:spMkLst>
        </pc:spChg>
      </pc:sldChg>
      <pc:sldChg chg="add del">
        <pc:chgData name="Andrew Reamer" userId="" providerId="" clId="Web-{0F8525E5-7D18-4DBD-8339-C95446651F48}" dt="2022-01-31T22:34:46.102" v="423"/>
        <pc:sldMkLst>
          <pc:docMk/>
          <pc:sldMk cId="320886851" sldId="394"/>
        </pc:sldMkLst>
      </pc:sldChg>
      <pc:sldChg chg="add del">
        <pc:chgData name="Andrew Reamer" userId="" providerId="" clId="Web-{0F8525E5-7D18-4DBD-8339-C95446651F48}" dt="2022-01-31T22:34:46.102" v="424"/>
        <pc:sldMkLst>
          <pc:docMk/>
          <pc:sldMk cId="1258702345" sldId="395"/>
        </pc:sldMkLst>
      </pc:sldChg>
      <pc:sldChg chg="modSp add del">
        <pc:chgData name="Andrew Reamer" userId="" providerId="" clId="Web-{0F8525E5-7D18-4DBD-8339-C95446651F48}" dt="2022-01-31T22:34:28.305" v="410"/>
        <pc:sldMkLst>
          <pc:docMk/>
          <pc:sldMk cId="778815377" sldId="397"/>
        </pc:sldMkLst>
        <pc:spChg chg="mod">
          <ac:chgData name="Andrew Reamer" userId="" providerId="" clId="Web-{0F8525E5-7D18-4DBD-8339-C95446651F48}" dt="2022-01-31T22:24:13.524" v="220" actId="14100"/>
          <ac:spMkLst>
            <pc:docMk/>
            <pc:sldMk cId="778815377" sldId="397"/>
            <ac:spMk id="2" creationId="{3C086278-1FB8-46A0-9740-C35F75A78551}"/>
          </ac:spMkLst>
        </pc:spChg>
        <pc:spChg chg="mod">
          <ac:chgData name="Andrew Reamer" userId="" providerId="" clId="Web-{0F8525E5-7D18-4DBD-8339-C95446651F48}" dt="2022-01-31T22:32:33.505" v="358" actId="20577"/>
          <ac:spMkLst>
            <pc:docMk/>
            <pc:sldMk cId="778815377" sldId="397"/>
            <ac:spMk id="4" creationId="{18D59E72-4607-4CBE-8A62-3B8681B4B66F}"/>
          </ac:spMkLst>
        </pc:spChg>
      </pc:sldChg>
      <pc:sldChg chg="add del">
        <pc:chgData name="Andrew Reamer" userId="" providerId="" clId="Web-{0F8525E5-7D18-4DBD-8339-C95446651F48}" dt="2022-01-31T22:34:57.681" v="430"/>
        <pc:sldMkLst>
          <pc:docMk/>
          <pc:sldMk cId="3661532984" sldId="400"/>
        </pc:sldMkLst>
      </pc:sldChg>
      <pc:sldChg chg="add del">
        <pc:chgData name="Andrew Reamer" userId="" providerId="" clId="Web-{0F8525E5-7D18-4DBD-8339-C95446651F48}" dt="2022-01-31T22:34:57.681" v="432"/>
        <pc:sldMkLst>
          <pc:docMk/>
          <pc:sldMk cId="3704320165" sldId="401"/>
        </pc:sldMkLst>
      </pc:sldChg>
      <pc:sldChg chg="add del">
        <pc:chgData name="Andrew Reamer" userId="" providerId="" clId="Web-{0F8525E5-7D18-4DBD-8339-C95446651F48}" dt="2022-01-31T22:34:57.681" v="431"/>
        <pc:sldMkLst>
          <pc:docMk/>
          <pc:sldMk cId="3178231738" sldId="402"/>
        </pc:sldMkLst>
      </pc:sldChg>
      <pc:sldChg chg="add del">
        <pc:chgData name="Andrew Reamer" userId="" providerId="" clId="Web-{0F8525E5-7D18-4DBD-8339-C95446651F48}" dt="2022-01-31T22:34:57.696" v="434"/>
        <pc:sldMkLst>
          <pc:docMk/>
          <pc:sldMk cId="2920595644" sldId="403"/>
        </pc:sldMkLst>
      </pc:sldChg>
      <pc:sldChg chg="add del">
        <pc:chgData name="Andrew Reamer" userId="" providerId="" clId="Web-{0F8525E5-7D18-4DBD-8339-C95446651F48}" dt="2022-01-31T22:34:46.102" v="426"/>
        <pc:sldMkLst>
          <pc:docMk/>
          <pc:sldMk cId="446248930" sldId="404"/>
        </pc:sldMkLst>
      </pc:sldChg>
      <pc:sldChg chg="add del">
        <pc:chgData name="Andrew Reamer" userId="" providerId="" clId="Web-{0F8525E5-7D18-4DBD-8339-C95446651F48}" dt="2022-01-31T22:34:46.102" v="427"/>
        <pc:sldMkLst>
          <pc:docMk/>
          <pc:sldMk cId="3183715108" sldId="405"/>
        </pc:sldMkLst>
      </pc:sldChg>
      <pc:sldChg chg="add del">
        <pc:chgData name="Andrew Reamer" userId="" providerId="" clId="Web-{0F8525E5-7D18-4DBD-8339-C95446651F48}" dt="2022-01-31T22:34:46.102" v="425"/>
        <pc:sldMkLst>
          <pc:docMk/>
          <pc:sldMk cId="1605729452" sldId="406"/>
        </pc:sldMkLst>
      </pc:sldChg>
      <pc:sldChg chg="modSp">
        <pc:chgData name="Andrew Reamer" userId="" providerId="" clId="Web-{0F8525E5-7D18-4DBD-8339-C95446651F48}" dt="2022-01-31T22:05:20.229" v="51" actId="14100"/>
        <pc:sldMkLst>
          <pc:docMk/>
          <pc:sldMk cId="406068207" sldId="409"/>
        </pc:sldMkLst>
        <pc:spChg chg="mod">
          <ac:chgData name="Andrew Reamer" userId="" providerId="" clId="Web-{0F8525E5-7D18-4DBD-8339-C95446651F48}" dt="2022-01-31T22:05:12.870" v="50" actId="14100"/>
          <ac:spMkLst>
            <pc:docMk/>
            <pc:sldMk cId="406068207" sldId="409"/>
            <ac:spMk id="2" creationId="{00000000-0000-0000-0000-000000000000}"/>
          </ac:spMkLst>
        </pc:spChg>
        <pc:spChg chg="mod">
          <ac:chgData name="Andrew Reamer" userId="" providerId="" clId="Web-{0F8525E5-7D18-4DBD-8339-C95446651F48}" dt="2022-01-31T22:05:20.229" v="51" actId="14100"/>
          <ac:spMkLst>
            <pc:docMk/>
            <pc:sldMk cId="406068207" sldId="409"/>
            <ac:spMk id="3" creationId="{00000000-0000-0000-0000-000000000000}"/>
          </ac:spMkLst>
        </pc:spChg>
      </pc:sldChg>
      <pc:sldChg chg="modSp del">
        <pc:chgData name="Andrew Reamer" userId="" providerId="" clId="Web-{0F8525E5-7D18-4DBD-8339-C95446651F48}" dt="2022-01-31T21:46:40.467" v="39"/>
        <pc:sldMkLst>
          <pc:docMk/>
          <pc:sldMk cId="3398530980" sldId="414"/>
        </pc:sldMkLst>
        <pc:spChg chg="mod">
          <ac:chgData name="Andrew Reamer" userId="" providerId="" clId="Web-{0F8525E5-7D18-4DBD-8339-C95446651F48}" dt="2022-01-31T21:43:29.602" v="14" actId="14100"/>
          <ac:spMkLst>
            <pc:docMk/>
            <pc:sldMk cId="3398530980" sldId="414"/>
            <ac:spMk id="2" creationId="{00000000-0000-0000-0000-000000000000}"/>
          </ac:spMkLst>
        </pc:spChg>
        <pc:spChg chg="mod">
          <ac:chgData name="Andrew Reamer" userId="" providerId="" clId="Web-{0F8525E5-7D18-4DBD-8339-C95446651F48}" dt="2022-01-31T21:45:18.371" v="38" actId="14100"/>
          <ac:spMkLst>
            <pc:docMk/>
            <pc:sldMk cId="3398530980" sldId="414"/>
            <ac:spMk id="3" creationId="{00000000-0000-0000-0000-000000000000}"/>
          </ac:spMkLst>
        </pc:spChg>
      </pc:sldChg>
      <pc:sldChg chg="modSp">
        <pc:chgData name="Andrew Reamer" userId="" providerId="" clId="Web-{0F8525E5-7D18-4DBD-8339-C95446651F48}" dt="2022-01-31T21:43:16.227" v="12" actId="20577"/>
        <pc:sldMkLst>
          <pc:docMk/>
          <pc:sldMk cId="1938707251" sldId="415"/>
        </pc:sldMkLst>
        <pc:spChg chg="mod">
          <ac:chgData name="Andrew Reamer" userId="" providerId="" clId="Web-{0F8525E5-7D18-4DBD-8339-C95446651F48}" dt="2022-01-31T21:43:16.227" v="12" actId="20577"/>
          <ac:spMkLst>
            <pc:docMk/>
            <pc:sldMk cId="1938707251" sldId="415"/>
            <ac:spMk id="3" creationId="{00000000-0000-0000-0000-000000000000}"/>
          </ac:spMkLst>
        </pc:spChg>
      </pc:sldChg>
      <pc:sldChg chg="add del">
        <pc:chgData name="Andrew Reamer" userId="" providerId="" clId="Web-{0F8525E5-7D18-4DBD-8339-C95446651F48}" dt="2022-01-31T22:34:57.681" v="433"/>
        <pc:sldMkLst>
          <pc:docMk/>
          <pc:sldMk cId="412981309" sldId="417"/>
        </pc:sldMkLst>
      </pc:sldChg>
      <pc:sldChg chg="add del">
        <pc:chgData name="Andrew Reamer" userId="" providerId="" clId="Web-{0F8525E5-7D18-4DBD-8339-C95446651F48}" dt="2022-01-31T22:34:57.681" v="429"/>
        <pc:sldMkLst>
          <pc:docMk/>
          <pc:sldMk cId="845894413" sldId="418"/>
        </pc:sldMkLst>
      </pc:sldChg>
      <pc:sldChg chg="add del">
        <pc:chgData name="Andrew Reamer" userId="" providerId="" clId="Web-{0F8525E5-7D18-4DBD-8339-C95446651F48}" dt="2022-01-31T22:34:57.681" v="428"/>
        <pc:sldMkLst>
          <pc:docMk/>
          <pc:sldMk cId="769112893" sldId="419"/>
        </pc:sldMkLst>
      </pc:sldChg>
      <pc:sldChg chg="add del replId">
        <pc:chgData name="Andrew Reamer" userId="" providerId="" clId="Web-{0F8525E5-7D18-4DBD-8339-C95446651F48}" dt="2022-01-31T22:34:18.430" v="391"/>
        <pc:sldMkLst>
          <pc:docMk/>
          <pc:sldMk cId="974042657" sldId="423"/>
        </pc:sldMkLst>
      </pc:sldChg>
      <pc:sldChg chg="modSp add replId">
        <pc:chgData name="Andrew Reamer" userId="" providerId="" clId="Web-{0F8525E5-7D18-4DBD-8339-C95446651F48}" dt="2022-01-31T22:43:38.866" v="534" actId="20577"/>
        <pc:sldMkLst>
          <pc:docMk/>
          <pc:sldMk cId="4103186455" sldId="423"/>
        </pc:sldMkLst>
        <pc:spChg chg="mod">
          <ac:chgData name="Andrew Reamer" userId="" providerId="" clId="Web-{0F8525E5-7D18-4DBD-8339-C95446651F48}" dt="2022-01-31T22:43:38.866" v="534" actId="20577"/>
          <ac:spMkLst>
            <pc:docMk/>
            <pc:sldMk cId="4103186455" sldId="423"/>
            <ac:spMk id="4" creationId="{18D59E72-4607-4CBE-8A62-3B8681B4B66F}"/>
          </ac:spMkLst>
        </pc:spChg>
      </pc:sldChg>
      <pc:sldChg chg="modSp add replId">
        <pc:chgData name="Andrew Reamer" userId="" providerId="" clId="Web-{0F8525E5-7D18-4DBD-8339-C95446651F48}" dt="2022-01-31T22:41:46.300" v="504" actId="20577"/>
        <pc:sldMkLst>
          <pc:docMk/>
          <pc:sldMk cId="748433773" sldId="424"/>
        </pc:sldMkLst>
        <pc:spChg chg="mod">
          <ac:chgData name="Andrew Reamer" userId="" providerId="" clId="Web-{0F8525E5-7D18-4DBD-8339-C95446651F48}" dt="2022-01-31T22:41:46.300" v="504" actId="20577"/>
          <ac:spMkLst>
            <pc:docMk/>
            <pc:sldMk cId="748433773" sldId="424"/>
            <ac:spMk id="4" creationId="{18D59E72-4607-4CBE-8A62-3B8681B4B66F}"/>
          </ac:spMkLst>
        </pc:spChg>
      </pc:sldChg>
    </pc:docChg>
  </pc:docChgLst>
  <pc:docChgLst>
    <pc:chgData name="Andrew Reamer" userId="C74LJI4WFdc7OgSv+G0gXUGqLv+Nsos01Dsz4pBmxTo=" providerId="None" clId="Web-{7F32FC21-4E5B-46F0-B4AC-F73ACDCC8B52}"/>
    <pc:docChg chg="modSld">
      <pc:chgData name="Andrew Reamer" userId="C74LJI4WFdc7OgSv+G0gXUGqLv+Nsos01Dsz4pBmxTo=" providerId="None" clId="Web-{7F32FC21-4E5B-46F0-B4AC-F73ACDCC8B52}" dt="2022-01-31T23:05:55.429" v="151" actId="14100"/>
      <pc:docMkLst>
        <pc:docMk/>
      </pc:docMkLst>
      <pc:sldChg chg="modSp">
        <pc:chgData name="Andrew Reamer" userId="C74LJI4WFdc7OgSv+G0gXUGqLv+Nsos01Dsz4pBmxTo=" providerId="None" clId="Web-{7F32FC21-4E5B-46F0-B4AC-F73ACDCC8B52}" dt="2022-01-31T22:49:44.887" v="53" actId="20577"/>
        <pc:sldMkLst>
          <pc:docMk/>
          <pc:sldMk cId="3778593787" sldId="275"/>
        </pc:sldMkLst>
        <pc:spChg chg="mod">
          <ac:chgData name="Andrew Reamer" userId="C74LJI4WFdc7OgSv+G0gXUGqLv+Nsos01Dsz4pBmxTo=" providerId="None" clId="Web-{7F32FC21-4E5B-46F0-B4AC-F73ACDCC8B52}" dt="2022-01-31T22:49:44.887" v="53" actId="20577"/>
          <ac:spMkLst>
            <pc:docMk/>
            <pc:sldMk cId="3778593787" sldId="275"/>
            <ac:spMk id="2" creationId="{00000000-0000-0000-0000-000000000000}"/>
          </ac:spMkLst>
        </pc:spChg>
      </pc:sldChg>
      <pc:sldChg chg="modSp">
        <pc:chgData name="Andrew Reamer" userId="C74LJI4WFdc7OgSv+G0gXUGqLv+Nsos01Dsz4pBmxTo=" providerId="None" clId="Web-{7F32FC21-4E5B-46F0-B4AC-F73ACDCC8B52}" dt="2022-01-31T22:57:45.681" v="81" actId="20577"/>
        <pc:sldMkLst>
          <pc:docMk/>
          <pc:sldMk cId="217872516" sldId="358"/>
        </pc:sldMkLst>
        <pc:spChg chg="mod">
          <ac:chgData name="Andrew Reamer" userId="C74LJI4WFdc7OgSv+G0gXUGqLv+Nsos01Dsz4pBmxTo=" providerId="None" clId="Web-{7F32FC21-4E5B-46F0-B4AC-F73ACDCC8B52}" dt="2022-01-31T22:57:45.681" v="81" actId="20577"/>
          <ac:spMkLst>
            <pc:docMk/>
            <pc:sldMk cId="217872516" sldId="358"/>
            <ac:spMk id="2" creationId="{00000000-0000-0000-0000-000000000000}"/>
          </ac:spMkLst>
        </pc:spChg>
      </pc:sldChg>
      <pc:sldChg chg="modSp">
        <pc:chgData name="Andrew Reamer" userId="C74LJI4WFdc7OgSv+G0gXUGqLv+Nsos01Dsz4pBmxTo=" providerId="None" clId="Web-{7F32FC21-4E5B-46F0-B4AC-F73ACDCC8B52}" dt="2022-01-31T23:05:55.429" v="151" actId="14100"/>
        <pc:sldMkLst>
          <pc:docMk/>
          <pc:sldMk cId="681583136" sldId="373"/>
        </pc:sldMkLst>
        <pc:spChg chg="mod">
          <ac:chgData name="Andrew Reamer" userId="C74LJI4WFdc7OgSv+G0gXUGqLv+Nsos01Dsz4pBmxTo=" providerId="None" clId="Web-{7F32FC21-4E5B-46F0-B4AC-F73ACDCC8B52}" dt="2022-01-31T23:05:55.429" v="151" actId="14100"/>
          <ac:spMkLst>
            <pc:docMk/>
            <pc:sldMk cId="681583136" sldId="373"/>
            <ac:spMk id="3" creationId="{1CFF3382-5DE8-41A9-B756-301601CB07B8}"/>
          </ac:spMkLst>
        </pc:spChg>
      </pc:sldChg>
      <pc:sldChg chg="modSp">
        <pc:chgData name="Andrew Reamer" userId="C74LJI4WFdc7OgSv+G0gXUGqLv+Nsos01Dsz4pBmxTo=" providerId="None" clId="Web-{7F32FC21-4E5B-46F0-B4AC-F73ACDCC8B52}" dt="2022-01-31T23:01:47.610" v="123" actId="20577"/>
        <pc:sldMkLst>
          <pc:docMk/>
          <pc:sldMk cId="1530812507" sldId="377"/>
        </pc:sldMkLst>
        <pc:spChg chg="mod">
          <ac:chgData name="Andrew Reamer" userId="C74LJI4WFdc7OgSv+G0gXUGqLv+Nsos01Dsz4pBmxTo=" providerId="None" clId="Web-{7F32FC21-4E5B-46F0-B4AC-F73ACDCC8B52}" dt="2022-01-31T23:01:47.610" v="123" actId="20577"/>
          <ac:spMkLst>
            <pc:docMk/>
            <pc:sldMk cId="1530812507" sldId="377"/>
            <ac:spMk id="3" creationId="{00000000-0000-0000-0000-000000000000}"/>
          </ac:spMkLst>
        </pc:spChg>
      </pc:sldChg>
      <pc:sldChg chg="modSp">
        <pc:chgData name="Andrew Reamer" userId="C74LJI4WFdc7OgSv+G0gXUGqLv+Nsos01Dsz4pBmxTo=" providerId="None" clId="Web-{7F32FC21-4E5B-46F0-B4AC-F73ACDCC8B52}" dt="2022-01-31T23:02:44.080" v="128" actId="14100"/>
        <pc:sldMkLst>
          <pc:docMk/>
          <pc:sldMk cId="763474552" sldId="392"/>
        </pc:sldMkLst>
        <pc:spChg chg="mod">
          <ac:chgData name="Andrew Reamer" userId="C74LJI4WFdc7OgSv+G0gXUGqLv+Nsos01Dsz4pBmxTo=" providerId="None" clId="Web-{7F32FC21-4E5B-46F0-B4AC-F73ACDCC8B52}" dt="2022-01-31T23:02:44.080" v="128" actId="14100"/>
          <ac:spMkLst>
            <pc:docMk/>
            <pc:sldMk cId="763474552" sldId="392"/>
            <ac:spMk id="3" creationId="{00000000-0000-0000-0000-000000000000}"/>
          </ac:spMkLst>
        </pc:spChg>
      </pc:sldChg>
      <pc:sldChg chg="modSp">
        <pc:chgData name="Andrew Reamer" userId="C74LJI4WFdc7OgSv+G0gXUGqLv+Nsos01Dsz4pBmxTo=" providerId="None" clId="Web-{7F32FC21-4E5B-46F0-B4AC-F73ACDCC8B52}" dt="2022-01-31T23:03:12.737" v="139" actId="20577"/>
        <pc:sldMkLst>
          <pc:docMk/>
          <pc:sldMk cId="2169655954" sldId="407"/>
        </pc:sldMkLst>
        <pc:spChg chg="mod">
          <ac:chgData name="Andrew Reamer" userId="C74LJI4WFdc7OgSv+G0gXUGqLv+Nsos01Dsz4pBmxTo=" providerId="None" clId="Web-{7F32FC21-4E5B-46F0-B4AC-F73ACDCC8B52}" dt="2022-01-31T23:03:12.737" v="139" actId="20577"/>
          <ac:spMkLst>
            <pc:docMk/>
            <pc:sldMk cId="2169655954" sldId="407"/>
            <ac:spMk id="3" creationId="{00000000-0000-0000-0000-000000000000}"/>
          </ac:spMkLst>
        </pc:spChg>
      </pc:sldChg>
      <pc:sldChg chg="modSp">
        <pc:chgData name="Andrew Reamer" userId="C74LJI4WFdc7OgSv+G0gXUGqLv+Nsos01Dsz4pBmxTo=" providerId="None" clId="Web-{7F32FC21-4E5B-46F0-B4AC-F73ACDCC8B52}" dt="2022-01-31T23:05:25.960" v="149" actId="14100"/>
        <pc:sldMkLst>
          <pc:docMk/>
          <pc:sldMk cId="406068207" sldId="409"/>
        </pc:sldMkLst>
        <pc:spChg chg="mod">
          <ac:chgData name="Andrew Reamer" userId="C74LJI4WFdc7OgSv+G0gXUGqLv+Nsos01Dsz4pBmxTo=" providerId="None" clId="Web-{7F32FC21-4E5B-46F0-B4AC-F73ACDCC8B52}" dt="2022-01-31T23:05:25.960" v="149" actId="14100"/>
          <ac:spMkLst>
            <pc:docMk/>
            <pc:sldMk cId="406068207" sldId="409"/>
            <ac:spMk id="3" creationId="{00000000-0000-0000-0000-000000000000}"/>
          </ac:spMkLst>
        </pc:spChg>
      </pc:sldChg>
      <pc:sldChg chg="modSp">
        <pc:chgData name="Andrew Reamer" userId="C74LJI4WFdc7OgSv+G0gXUGqLv+Nsos01Dsz4pBmxTo=" providerId="None" clId="Web-{7F32FC21-4E5B-46F0-B4AC-F73ACDCC8B52}" dt="2022-01-31T23:04:09.911" v="144" actId="20577"/>
        <pc:sldMkLst>
          <pc:docMk/>
          <pc:sldMk cId="1938707251" sldId="415"/>
        </pc:sldMkLst>
        <pc:spChg chg="mod">
          <ac:chgData name="Andrew Reamer" userId="C74LJI4WFdc7OgSv+G0gXUGqLv+Nsos01Dsz4pBmxTo=" providerId="None" clId="Web-{7F32FC21-4E5B-46F0-B4AC-F73ACDCC8B52}" dt="2022-01-31T23:04:09.911" v="144" actId="20577"/>
          <ac:spMkLst>
            <pc:docMk/>
            <pc:sldMk cId="1938707251" sldId="415"/>
            <ac:spMk id="3" creationId="{00000000-0000-0000-0000-000000000000}"/>
          </ac:spMkLst>
        </pc:spChg>
      </pc:sldChg>
      <pc:sldChg chg="modSp">
        <pc:chgData name="Andrew Reamer" userId="C74LJI4WFdc7OgSv+G0gXUGqLv+Nsos01Dsz4pBmxTo=" providerId="None" clId="Web-{7F32FC21-4E5B-46F0-B4AC-F73ACDCC8B52}" dt="2022-01-31T23:01:30.422" v="122" actId="20577"/>
        <pc:sldMkLst>
          <pc:docMk/>
          <pc:sldMk cId="1113773970" sldId="420"/>
        </pc:sldMkLst>
        <pc:spChg chg="mod">
          <ac:chgData name="Andrew Reamer" userId="C74LJI4WFdc7OgSv+G0gXUGqLv+Nsos01Dsz4pBmxTo=" providerId="None" clId="Web-{7F32FC21-4E5B-46F0-B4AC-F73ACDCC8B52}" dt="2022-01-31T23:01:30.422" v="122" actId="20577"/>
          <ac:spMkLst>
            <pc:docMk/>
            <pc:sldMk cId="1113773970" sldId="420"/>
            <ac:spMk id="3" creationId="{00000000-0000-0000-0000-000000000000}"/>
          </ac:spMkLst>
        </pc:spChg>
      </pc:sldChg>
      <pc:sldChg chg="modSp">
        <pc:chgData name="Andrew Reamer" userId="C74LJI4WFdc7OgSv+G0gXUGqLv+Nsos01Dsz4pBmxTo=" providerId="None" clId="Web-{7F32FC21-4E5B-46F0-B4AC-F73ACDCC8B52}" dt="2022-01-31T22:58:24.245" v="86" actId="14100"/>
        <pc:sldMkLst>
          <pc:docMk/>
          <pc:sldMk cId="3811978918" sldId="421"/>
        </pc:sldMkLst>
        <pc:spChg chg="mod">
          <ac:chgData name="Andrew Reamer" userId="C74LJI4WFdc7OgSv+G0gXUGqLv+Nsos01Dsz4pBmxTo=" providerId="None" clId="Web-{7F32FC21-4E5B-46F0-B4AC-F73ACDCC8B52}" dt="2022-01-31T22:58:02.666" v="83" actId="14100"/>
          <ac:spMkLst>
            <pc:docMk/>
            <pc:sldMk cId="3811978918" sldId="421"/>
            <ac:spMk id="2" creationId="{00000000-0000-0000-0000-000000000000}"/>
          </ac:spMkLst>
        </pc:spChg>
        <pc:spChg chg="mod">
          <ac:chgData name="Andrew Reamer" userId="C74LJI4WFdc7OgSv+G0gXUGqLv+Nsos01Dsz4pBmxTo=" providerId="None" clId="Web-{7F32FC21-4E5B-46F0-B4AC-F73ACDCC8B52}" dt="2022-01-31T22:58:24.245" v="86" actId="14100"/>
          <ac:spMkLst>
            <pc:docMk/>
            <pc:sldMk cId="3811978918" sldId="421"/>
            <ac:spMk id="3" creationId="{00000000-0000-0000-0000-000000000000}"/>
          </ac:spMkLst>
        </pc:spChg>
      </pc:sldChg>
      <pc:sldChg chg="modSp">
        <pc:chgData name="Andrew Reamer" userId="C74LJI4WFdc7OgSv+G0gXUGqLv+Nsos01Dsz4pBmxTo=" providerId="None" clId="Web-{7F32FC21-4E5B-46F0-B4AC-F73ACDCC8B52}" dt="2022-01-31T22:56:17.241" v="58" actId="20577"/>
        <pc:sldMkLst>
          <pc:docMk/>
          <pc:sldMk cId="1555971789" sldId="422"/>
        </pc:sldMkLst>
        <pc:spChg chg="mod">
          <ac:chgData name="Andrew Reamer" userId="C74LJI4WFdc7OgSv+G0gXUGqLv+Nsos01Dsz4pBmxTo=" providerId="None" clId="Web-{7F32FC21-4E5B-46F0-B4AC-F73ACDCC8B52}" dt="2022-01-31T22:56:17.241" v="58" actId="20577"/>
          <ac:spMkLst>
            <pc:docMk/>
            <pc:sldMk cId="1555971789" sldId="422"/>
            <ac:spMk id="2" creationId="{00000000-0000-0000-0000-000000000000}"/>
          </ac:spMkLst>
        </pc:spChg>
      </pc:sldChg>
      <pc:sldChg chg="modSp">
        <pc:chgData name="Andrew Reamer" userId="C74LJI4WFdc7OgSv+G0gXUGqLv+Nsos01Dsz4pBmxTo=" providerId="None" clId="Web-{7F32FC21-4E5B-46F0-B4AC-F73ACDCC8B52}" dt="2022-01-31T22:48:31.728" v="37" actId="20577"/>
        <pc:sldMkLst>
          <pc:docMk/>
          <pc:sldMk cId="4103186455" sldId="423"/>
        </pc:sldMkLst>
        <pc:spChg chg="mod">
          <ac:chgData name="Andrew Reamer" userId="C74LJI4WFdc7OgSv+G0gXUGqLv+Nsos01Dsz4pBmxTo=" providerId="None" clId="Web-{7F32FC21-4E5B-46F0-B4AC-F73ACDCC8B52}" dt="2022-01-31T22:48:31.728" v="37" actId="20577"/>
          <ac:spMkLst>
            <pc:docMk/>
            <pc:sldMk cId="4103186455" sldId="423"/>
            <ac:spMk id="4" creationId="{18D59E72-4607-4CBE-8A62-3B8681B4B66F}"/>
          </ac:spMkLst>
        </pc:spChg>
      </pc:sldChg>
      <pc:sldChg chg="modSp">
        <pc:chgData name="Andrew Reamer" userId="C74LJI4WFdc7OgSv+G0gXUGqLv+Nsos01Dsz4pBmxTo=" providerId="None" clId="Web-{7F32FC21-4E5B-46F0-B4AC-F73ACDCC8B52}" dt="2022-01-31T22:48:16.915" v="36" actId="20577"/>
        <pc:sldMkLst>
          <pc:docMk/>
          <pc:sldMk cId="748433773" sldId="424"/>
        </pc:sldMkLst>
        <pc:spChg chg="mod">
          <ac:chgData name="Andrew Reamer" userId="C74LJI4WFdc7OgSv+G0gXUGqLv+Nsos01Dsz4pBmxTo=" providerId="None" clId="Web-{7F32FC21-4E5B-46F0-B4AC-F73ACDCC8B52}" dt="2022-01-31T22:48:16.915" v="36" actId="20577"/>
          <ac:spMkLst>
            <pc:docMk/>
            <pc:sldMk cId="748433773" sldId="424"/>
            <ac:spMk id="4" creationId="{18D59E72-4607-4CBE-8A62-3B8681B4B66F}"/>
          </ac:spMkLst>
        </pc:spChg>
      </pc:sldChg>
    </pc:docChg>
  </pc:docChgLst>
  <pc:docChgLst>
    <pc:chgData name="Andrew Reamer" userId="C74LJI4WFdc7OgSv+G0gXUGqLv+Nsos01Dsz4pBmxTo=" providerId="None" clId="Web-{26F75F47-CC79-4D8D-A447-5607CDB28E26}"/>
    <pc:docChg chg="addSld modSld">
      <pc:chgData name="Andrew Reamer" userId="C74LJI4WFdc7OgSv+G0gXUGqLv+Nsos01Dsz4pBmxTo=" providerId="None" clId="Web-{26F75F47-CC79-4D8D-A447-5607CDB28E26}" dt="2022-01-31T18:27:04.185" v="659" actId="20577"/>
      <pc:docMkLst>
        <pc:docMk/>
      </pc:docMkLst>
      <pc:sldChg chg="modSp">
        <pc:chgData name="Andrew Reamer" userId="C74LJI4WFdc7OgSv+G0gXUGqLv+Nsos01Dsz4pBmxTo=" providerId="None" clId="Web-{26F75F47-CC79-4D8D-A447-5607CDB28E26}" dt="2022-01-31T17:53:50.865" v="111" actId="20577"/>
        <pc:sldMkLst>
          <pc:docMk/>
          <pc:sldMk cId="1683408764" sldId="256"/>
        </pc:sldMkLst>
        <pc:spChg chg="mod">
          <ac:chgData name="Andrew Reamer" userId="C74LJI4WFdc7OgSv+G0gXUGqLv+Nsos01Dsz4pBmxTo=" providerId="None" clId="Web-{26F75F47-CC79-4D8D-A447-5607CDB28E26}" dt="2022-01-31T17:53:50.865" v="111" actId="20577"/>
          <ac:spMkLst>
            <pc:docMk/>
            <pc:sldMk cId="1683408764" sldId="256"/>
            <ac:spMk id="3" creationId="{00000000-0000-0000-0000-000000000000}"/>
          </ac:spMkLst>
        </pc:spChg>
        <pc:spChg chg="mod">
          <ac:chgData name="Andrew Reamer" userId="C74LJI4WFdc7OgSv+G0gXUGqLv+Nsos01Dsz4pBmxTo=" providerId="None" clId="Web-{26F75F47-CC79-4D8D-A447-5607CDB28E26}" dt="2022-01-31T17:49:42.049" v="30" actId="20577"/>
          <ac:spMkLst>
            <pc:docMk/>
            <pc:sldMk cId="1683408764" sldId="256"/>
            <ac:spMk id="5" creationId="{00000000-0000-0000-0000-000000000000}"/>
          </ac:spMkLst>
        </pc:spChg>
      </pc:sldChg>
      <pc:sldChg chg="modSp">
        <pc:chgData name="Andrew Reamer" userId="C74LJI4WFdc7OgSv+G0gXUGqLv+Nsos01Dsz4pBmxTo=" providerId="None" clId="Web-{26F75F47-CC79-4D8D-A447-5607CDB28E26}" dt="2022-01-31T18:02:49.307" v="246" actId="20577"/>
        <pc:sldMkLst>
          <pc:docMk/>
          <pc:sldMk cId="217872516" sldId="358"/>
        </pc:sldMkLst>
        <pc:spChg chg="mod">
          <ac:chgData name="Andrew Reamer" userId="C74LJI4WFdc7OgSv+G0gXUGqLv+Nsos01Dsz4pBmxTo=" providerId="None" clId="Web-{26F75F47-CC79-4D8D-A447-5607CDB28E26}" dt="2022-01-31T17:54:27.506" v="113" actId="20577"/>
          <ac:spMkLst>
            <pc:docMk/>
            <pc:sldMk cId="217872516" sldId="358"/>
            <ac:spMk id="2" creationId="{00000000-0000-0000-0000-000000000000}"/>
          </ac:spMkLst>
        </pc:spChg>
        <pc:spChg chg="mod">
          <ac:chgData name="Andrew Reamer" userId="C74LJI4WFdc7OgSv+G0gXUGqLv+Nsos01Dsz4pBmxTo=" providerId="None" clId="Web-{26F75F47-CC79-4D8D-A447-5607CDB28E26}" dt="2022-01-31T18:02:49.307" v="246" actId="20577"/>
          <ac:spMkLst>
            <pc:docMk/>
            <pc:sldMk cId="217872516" sldId="358"/>
            <ac:spMk id="3" creationId="{00000000-0000-0000-0000-000000000000}"/>
          </ac:spMkLst>
        </pc:spChg>
      </pc:sldChg>
      <pc:sldChg chg="add replId">
        <pc:chgData name="Andrew Reamer" userId="C74LJI4WFdc7OgSv+G0gXUGqLv+Nsos01Dsz4pBmxTo=" providerId="None" clId="Web-{26F75F47-CC79-4D8D-A447-5607CDB28E26}" dt="2022-01-31T17:54:00.615" v="112"/>
        <pc:sldMkLst>
          <pc:docMk/>
          <pc:sldMk cId="1113773970" sldId="420"/>
        </pc:sldMkLst>
      </pc:sldChg>
      <pc:sldChg chg="modSp add replId">
        <pc:chgData name="Andrew Reamer" userId="C74LJI4WFdc7OgSv+G0gXUGqLv+Nsos01Dsz4pBmxTo=" providerId="None" clId="Web-{26F75F47-CC79-4D8D-A447-5607CDB28E26}" dt="2022-01-31T18:26:48.513" v="652" actId="20577"/>
        <pc:sldMkLst>
          <pc:docMk/>
          <pc:sldMk cId="3811978918" sldId="421"/>
        </pc:sldMkLst>
        <pc:spChg chg="mod">
          <ac:chgData name="Andrew Reamer" userId="C74LJI4WFdc7OgSv+G0gXUGqLv+Nsos01Dsz4pBmxTo=" providerId="None" clId="Web-{26F75F47-CC79-4D8D-A447-5607CDB28E26}" dt="2022-01-31T18:21:17.493" v="552" actId="14100"/>
          <ac:spMkLst>
            <pc:docMk/>
            <pc:sldMk cId="3811978918" sldId="421"/>
            <ac:spMk id="2" creationId="{00000000-0000-0000-0000-000000000000}"/>
          </ac:spMkLst>
        </pc:spChg>
        <pc:spChg chg="mod">
          <ac:chgData name="Andrew Reamer" userId="C74LJI4WFdc7OgSv+G0gXUGqLv+Nsos01Dsz4pBmxTo=" providerId="None" clId="Web-{26F75F47-CC79-4D8D-A447-5607CDB28E26}" dt="2022-01-31T18:26:48.513" v="652" actId="20577"/>
          <ac:spMkLst>
            <pc:docMk/>
            <pc:sldMk cId="3811978918" sldId="421"/>
            <ac:spMk id="3" creationId="{00000000-0000-0000-0000-000000000000}"/>
          </ac:spMkLst>
        </pc:spChg>
      </pc:sldChg>
      <pc:sldChg chg="modSp add replId">
        <pc:chgData name="Andrew Reamer" userId="C74LJI4WFdc7OgSv+G0gXUGqLv+Nsos01Dsz4pBmxTo=" providerId="None" clId="Web-{26F75F47-CC79-4D8D-A447-5607CDB28E26}" dt="2022-01-31T18:27:04.185" v="659" actId="20577"/>
        <pc:sldMkLst>
          <pc:docMk/>
          <pc:sldMk cId="1555971789" sldId="422"/>
        </pc:sldMkLst>
        <pc:spChg chg="mod">
          <ac:chgData name="Andrew Reamer" userId="C74LJI4WFdc7OgSv+G0gXUGqLv+Nsos01Dsz4pBmxTo=" providerId="None" clId="Web-{26F75F47-CC79-4D8D-A447-5607CDB28E26}" dt="2022-01-31T18:25:48.668" v="631" actId="1076"/>
          <ac:spMkLst>
            <pc:docMk/>
            <pc:sldMk cId="1555971789" sldId="422"/>
            <ac:spMk id="2" creationId="{00000000-0000-0000-0000-000000000000}"/>
          </ac:spMkLst>
        </pc:spChg>
        <pc:spChg chg="mod">
          <ac:chgData name="Andrew Reamer" userId="C74LJI4WFdc7OgSv+G0gXUGqLv+Nsos01Dsz4pBmxTo=" providerId="None" clId="Web-{26F75F47-CC79-4D8D-A447-5607CDB28E26}" dt="2022-01-31T18:27:04.185" v="659" actId="20577"/>
          <ac:spMkLst>
            <pc:docMk/>
            <pc:sldMk cId="1555971789" sldId="422"/>
            <ac:spMk id="3" creationId="{00000000-0000-0000-0000-000000000000}"/>
          </ac:spMkLst>
        </pc:spChg>
      </pc:sldChg>
    </pc:docChg>
  </pc:docChgLst>
  <pc:docChgLst>
    <pc:chgData name="Andrew Reamer" userId="C74LJI4WFdc7OgSv+G0gXUGqLv+Nsos01Dsz4pBmxTo=" providerId="None" clId="Web-{0F8525E5-7D18-4DBD-8339-C95446651F48}"/>
    <pc:docChg chg="delSld modSld">
      <pc:chgData name="Andrew Reamer" userId="C74LJI4WFdc7OgSv+G0gXUGqLv+Nsos01Dsz4pBmxTo=" providerId="None" clId="Web-{0F8525E5-7D18-4DBD-8339-C95446651F48}" dt="2022-01-31T19:03:40.454" v="113"/>
      <pc:docMkLst>
        <pc:docMk/>
      </pc:docMkLst>
      <pc:sldChg chg="modSp">
        <pc:chgData name="Andrew Reamer" userId="C74LJI4WFdc7OgSv+G0gXUGqLv+Nsos01Dsz4pBmxTo=" providerId="None" clId="Web-{0F8525E5-7D18-4DBD-8339-C95446651F48}" dt="2022-01-31T19:03:35.454" v="112" actId="20577"/>
        <pc:sldMkLst>
          <pc:docMk/>
          <pc:sldMk cId="3398530980" sldId="414"/>
        </pc:sldMkLst>
        <pc:spChg chg="mod">
          <ac:chgData name="Andrew Reamer" userId="C74LJI4WFdc7OgSv+G0gXUGqLv+Nsos01Dsz4pBmxTo=" providerId="None" clId="Web-{0F8525E5-7D18-4DBD-8339-C95446651F48}" dt="2022-01-31T19:02:21.702" v="66" actId="20577"/>
          <ac:spMkLst>
            <pc:docMk/>
            <pc:sldMk cId="3398530980" sldId="414"/>
            <ac:spMk id="2" creationId="{00000000-0000-0000-0000-000000000000}"/>
          </ac:spMkLst>
        </pc:spChg>
        <pc:spChg chg="mod">
          <ac:chgData name="Andrew Reamer" userId="C74LJI4WFdc7OgSv+G0gXUGqLv+Nsos01Dsz4pBmxTo=" providerId="None" clId="Web-{0F8525E5-7D18-4DBD-8339-C95446651F48}" dt="2022-01-31T19:03:35.454" v="112" actId="20577"/>
          <ac:spMkLst>
            <pc:docMk/>
            <pc:sldMk cId="3398530980" sldId="414"/>
            <ac:spMk id="3" creationId="{00000000-0000-0000-0000-000000000000}"/>
          </ac:spMkLst>
        </pc:spChg>
      </pc:sldChg>
      <pc:sldChg chg="modSp">
        <pc:chgData name="Andrew Reamer" userId="C74LJI4WFdc7OgSv+G0gXUGqLv+Nsos01Dsz4pBmxTo=" providerId="None" clId="Web-{0F8525E5-7D18-4DBD-8339-C95446651F48}" dt="2022-01-31T19:01:46.233" v="47" actId="20577"/>
        <pc:sldMkLst>
          <pc:docMk/>
          <pc:sldMk cId="1938707251" sldId="415"/>
        </pc:sldMkLst>
        <pc:spChg chg="mod">
          <ac:chgData name="Andrew Reamer" userId="C74LJI4WFdc7OgSv+G0gXUGqLv+Nsos01Dsz4pBmxTo=" providerId="None" clId="Web-{0F8525E5-7D18-4DBD-8339-C95446651F48}" dt="2022-01-31T19:01:46.233" v="47" actId="20577"/>
          <ac:spMkLst>
            <pc:docMk/>
            <pc:sldMk cId="1938707251" sldId="415"/>
            <ac:spMk id="2" creationId="{00000000-0000-0000-0000-000000000000}"/>
          </ac:spMkLst>
        </pc:spChg>
        <pc:spChg chg="mod">
          <ac:chgData name="Andrew Reamer" userId="C74LJI4WFdc7OgSv+G0gXUGqLv+Nsos01Dsz4pBmxTo=" providerId="None" clId="Web-{0F8525E5-7D18-4DBD-8339-C95446651F48}" dt="2022-01-31T19:00:21.497" v="32" actId="20577"/>
          <ac:spMkLst>
            <pc:docMk/>
            <pc:sldMk cId="1938707251" sldId="415"/>
            <ac:spMk id="3" creationId="{00000000-0000-0000-0000-000000000000}"/>
          </ac:spMkLst>
        </pc:spChg>
      </pc:sldChg>
      <pc:sldChg chg="modSp del">
        <pc:chgData name="Andrew Reamer" userId="C74LJI4WFdc7OgSv+G0gXUGqLv+Nsos01Dsz4pBmxTo=" providerId="None" clId="Web-{0F8525E5-7D18-4DBD-8339-C95446651F48}" dt="2022-01-31T19:03:40.454" v="113"/>
        <pc:sldMkLst>
          <pc:docMk/>
          <pc:sldMk cId="4253811454" sldId="416"/>
        </pc:sldMkLst>
        <pc:spChg chg="mod">
          <ac:chgData name="Andrew Reamer" userId="C74LJI4WFdc7OgSv+G0gXUGqLv+Nsos01Dsz4pBmxTo=" providerId="None" clId="Web-{0F8525E5-7D18-4DBD-8339-C95446651F48}" dt="2022-01-31T19:03:25.094" v="109" actId="20577"/>
          <ac:spMkLst>
            <pc:docMk/>
            <pc:sldMk cId="4253811454" sldId="416"/>
            <ac:spMk id="3" creationId="{00000000-0000-0000-0000-000000000000}"/>
          </ac:spMkLst>
        </pc:spChg>
      </pc:sldChg>
    </pc:docChg>
  </pc:docChgLst>
  <pc:docChgLst>
    <pc:chgData name="Andrew Reamer" userId="C74LJI4WFdc7OgSv+G0gXUGqLv+Nsos01Dsz4pBmxTo=" providerId="None" clId="Web-{179A822A-096A-4785-9325-0D24945B12D4}"/>
    <pc:docChg chg="modSld">
      <pc:chgData name="Andrew Reamer" userId="C74LJI4WFdc7OgSv+G0gXUGqLv+Nsos01Dsz4pBmxTo=" providerId="None" clId="Web-{179A822A-096A-4785-9325-0D24945B12D4}" dt="2022-02-01T21:40:47.441" v="1" actId="20577"/>
      <pc:docMkLst>
        <pc:docMk/>
      </pc:docMkLst>
      <pc:sldChg chg="modSp">
        <pc:chgData name="Andrew Reamer" userId="C74LJI4WFdc7OgSv+G0gXUGqLv+Nsos01Dsz4pBmxTo=" providerId="None" clId="Web-{179A822A-096A-4785-9325-0D24945B12D4}" dt="2022-02-01T21:40:47.441" v="1" actId="20577"/>
        <pc:sldMkLst>
          <pc:docMk/>
          <pc:sldMk cId="4103186455" sldId="423"/>
        </pc:sldMkLst>
        <pc:spChg chg="mod">
          <ac:chgData name="Andrew Reamer" userId="C74LJI4WFdc7OgSv+G0gXUGqLv+Nsos01Dsz4pBmxTo=" providerId="None" clId="Web-{179A822A-096A-4785-9325-0D24945B12D4}" dt="2022-02-01T21:40:47.441" v="1" actId="20577"/>
          <ac:spMkLst>
            <pc:docMk/>
            <pc:sldMk cId="4103186455" sldId="423"/>
            <ac:spMk id="4" creationId="{18D59E72-4607-4CBE-8A62-3B8681B4B66F}"/>
          </ac:spMkLst>
        </pc:spChg>
      </pc:sldChg>
    </pc:docChg>
  </pc:docChgLst>
  <pc:docChgLst>
    <pc:chgData name="Andrew Reamer" userId="C74LJI4WFdc7OgSv+G0gXUGqLv+Nsos01Dsz4pBmxTo=" providerId="None" clId="Web-{D8FDAB25-7550-43AB-91A0-7CF114F0715C}"/>
    <pc:docChg chg="delSld modSld">
      <pc:chgData name="Andrew Reamer" userId="C74LJI4WFdc7OgSv+G0gXUGqLv+Nsos01Dsz4pBmxTo=" providerId="None" clId="Web-{D8FDAB25-7550-43AB-91A0-7CF114F0715C}" dt="2022-01-31T18:51:07.343" v="40"/>
      <pc:docMkLst>
        <pc:docMk/>
      </pc:docMkLst>
      <pc:sldChg chg="modSp">
        <pc:chgData name="Andrew Reamer" userId="C74LJI4WFdc7OgSv+G0gXUGqLv+Nsos01Dsz4pBmxTo=" providerId="None" clId="Web-{D8FDAB25-7550-43AB-91A0-7CF114F0715C}" dt="2022-01-31T18:48:19.198" v="7" actId="20577"/>
        <pc:sldMkLst>
          <pc:docMk/>
          <pc:sldMk cId="1683408764" sldId="256"/>
        </pc:sldMkLst>
        <pc:spChg chg="mod">
          <ac:chgData name="Andrew Reamer" userId="C74LJI4WFdc7OgSv+G0gXUGqLv+Nsos01Dsz4pBmxTo=" providerId="None" clId="Web-{D8FDAB25-7550-43AB-91A0-7CF114F0715C}" dt="2022-01-31T18:48:19.198" v="7" actId="20577"/>
          <ac:spMkLst>
            <pc:docMk/>
            <pc:sldMk cId="1683408764" sldId="256"/>
            <ac:spMk id="5" creationId="{00000000-0000-0000-0000-000000000000}"/>
          </ac:spMkLst>
        </pc:spChg>
      </pc:sldChg>
      <pc:sldChg chg="del">
        <pc:chgData name="Andrew Reamer" userId="C74LJI4WFdc7OgSv+G0gXUGqLv+Nsos01Dsz4pBmxTo=" providerId="None" clId="Web-{D8FDAB25-7550-43AB-91A0-7CF114F0715C}" dt="2022-01-31T18:51:07.343" v="40"/>
        <pc:sldMkLst>
          <pc:docMk/>
          <pc:sldMk cId="3169536161" sldId="411"/>
        </pc:sldMkLst>
      </pc:sldChg>
      <pc:sldChg chg="modSp">
        <pc:chgData name="Andrew Reamer" userId="C74LJI4WFdc7OgSv+G0gXUGqLv+Nsos01Dsz4pBmxTo=" providerId="None" clId="Web-{D8FDAB25-7550-43AB-91A0-7CF114F0715C}" dt="2022-01-31T18:50:28.029" v="39" actId="20577"/>
        <pc:sldMkLst>
          <pc:docMk/>
          <pc:sldMk cId="1938707251" sldId="415"/>
        </pc:sldMkLst>
        <pc:spChg chg="mod">
          <ac:chgData name="Andrew Reamer" userId="C74LJI4WFdc7OgSv+G0gXUGqLv+Nsos01Dsz4pBmxTo=" providerId="None" clId="Web-{D8FDAB25-7550-43AB-91A0-7CF114F0715C}" dt="2022-01-31T18:50:28.029" v="39" actId="20577"/>
          <ac:spMkLst>
            <pc:docMk/>
            <pc:sldMk cId="1938707251" sldId="415"/>
            <ac:spMk id="3" creationId="{00000000-0000-0000-0000-000000000000}"/>
          </ac:spMkLst>
        </pc:spChg>
      </pc:sldChg>
    </pc:docChg>
  </pc:docChgLst>
  <pc:docChgLst>
    <pc:chgData name="Andrew Reamer" userId="C74LJI4WFdc7OgSv+G0gXUGqLv+Nsos01Dsz4pBmxTo=" providerId="None" clId="Web-{A29233F3-E2E2-439E-AB12-411EF64B899A}"/>
    <pc:docChg chg="addSld delSld modSld sldOrd">
      <pc:chgData name="Andrew Reamer" userId="C74LJI4WFdc7OgSv+G0gXUGqLv+Nsos01Dsz4pBmxTo=" providerId="None" clId="Web-{A29233F3-E2E2-439E-AB12-411EF64B899A}" dt="2022-12-02T05:29:27.323" v="651" actId="14100"/>
      <pc:docMkLst>
        <pc:docMk/>
      </pc:docMkLst>
      <pc:sldChg chg="modSp">
        <pc:chgData name="Andrew Reamer" userId="C74LJI4WFdc7OgSv+G0gXUGqLv+Nsos01Dsz4pBmxTo=" providerId="None" clId="Web-{A29233F3-E2E2-439E-AB12-411EF64B899A}" dt="2022-12-02T04:23:24.149" v="16" actId="20577"/>
        <pc:sldMkLst>
          <pc:docMk/>
          <pc:sldMk cId="217872516" sldId="358"/>
        </pc:sldMkLst>
        <pc:spChg chg="mod">
          <ac:chgData name="Andrew Reamer" userId="C74LJI4WFdc7OgSv+G0gXUGqLv+Nsos01Dsz4pBmxTo=" providerId="None" clId="Web-{A29233F3-E2E2-439E-AB12-411EF64B899A}" dt="2022-12-02T04:23:24.149" v="16" actId="20577"/>
          <ac:spMkLst>
            <pc:docMk/>
            <pc:sldMk cId="217872516" sldId="358"/>
            <ac:spMk id="2" creationId="{00000000-0000-0000-0000-000000000000}"/>
          </ac:spMkLst>
        </pc:spChg>
        <pc:spChg chg="mod">
          <ac:chgData name="Andrew Reamer" userId="C74LJI4WFdc7OgSv+G0gXUGqLv+Nsos01Dsz4pBmxTo=" providerId="None" clId="Web-{A29233F3-E2E2-439E-AB12-411EF64B899A}" dt="2022-12-02T04:23:08.883" v="13" actId="14100"/>
          <ac:spMkLst>
            <pc:docMk/>
            <pc:sldMk cId="217872516" sldId="358"/>
            <ac:spMk id="3" creationId="{00000000-0000-0000-0000-000000000000}"/>
          </ac:spMkLst>
        </pc:spChg>
      </pc:sldChg>
      <pc:sldChg chg="modSp ord">
        <pc:chgData name="Andrew Reamer" userId="C74LJI4WFdc7OgSv+G0gXUGqLv+Nsos01Dsz4pBmxTo=" providerId="None" clId="Web-{A29233F3-E2E2-439E-AB12-411EF64B899A}" dt="2022-12-02T04:32:12.098" v="71" actId="14100"/>
        <pc:sldMkLst>
          <pc:docMk/>
          <pc:sldMk cId="289222080" sldId="359"/>
        </pc:sldMkLst>
        <pc:spChg chg="mod">
          <ac:chgData name="Andrew Reamer" userId="C74LJI4WFdc7OgSv+G0gXUGqLv+Nsos01Dsz4pBmxTo=" providerId="None" clId="Web-{A29233F3-E2E2-439E-AB12-411EF64B899A}" dt="2022-12-02T04:27:01.232" v="28" actId="14100"/>
          <ac:spMkLst>
            <pc:docMk/>
            <pc:sldMk cId="289222080" sldId="359"/>
            <ac:spMk id="2" creationId="{00000000-0000-0000-0000-000000000000}"/>
          </ac:spMkLst>
        </pc:spChg>
        <pc:spChg chg="mod">
          <ac:chgData name="Andrew Reamer" userId="C74LJI4WFdc7OgSv+G0gXUGqLv+Nsos01Dsz4pBmxTo=" providerId="None" clId="Web-{A29233F3-E2E2-439E-AB12-411EF64B899A}" dt="2022-12-02T04:32:12.098" v="71" actId="14100"/>
          <ac:spMkLst>
            <pc:docMk/>
            <pc:sldMk cId="289222080" sldId="359"/>
            <ac:spMk id="3" creationId="{00000000-0000-0000-0000-000000000000}"/>
          </ac:spMkLst>
        </pc:spChg>
      </pc:sldChg>
      <pc:sldChg chg="modSp add replId">
        <pc:chgData name="Andrew Reamer" userId="C74LJI4WFdc7OgSv+G0gXUGqLv+Nsos01Dsz4pBmxTo=" providerId="None" clId="Web-{A29233F3-E2E2-439E-AB12-411EF64B899A}" dt="2022-12-02T04:51:27.505" v="201" actId="20577"/>
        <pc:sldMkLst>
          <pc:docMk/>
          <pc:sldMk cId="2316178117" sldId="360"/>
        </pc:sldMkLst>
        <pc:spChg chg="mod">
          <ac:chgData name="Andrew Reamer" userId="C74LJI4WFdc7OgSv+G0gXUGqLv+Nsos01Dsz4pBmxTo=" providerId="None" clId="Web-{A29233F3-E2E2-439E-AB12-411EF64B899A}" dt="2022-12-02T04:34:32.601" v="89" actId="20577"/>
          <ac:spMkLst>
            <pc:docMk/>
            <pc:sldMk cId="2316178117" sldId="360"/>
            <ac:spMk id="2" creationId="{00000000-0000-0000-0000-000000000000}"/>
          </ac:spMkLst>
        </pc:spChg>
        <pc:spChg chg="mod">
          <ac:chgData name="Andrew Reamer" userId="C74LJI4WFdc7OgSv+G0gXUGqLv+Nsos01Dsz4pBmxTo=" providerId="None" clId="Web-{A29233F3-E2E2-439E-AB12-411EF64B899A}" dt="2022-12-02T04:51:27.505" v="201" actId="20577"/>
          <ac:spMkLst>
            <pc:docMk/>
            <pc:sldMk cId="2316178117" sldId="360"/>
            <ac:spMk id="3" creationId="{00000000-0000-0000-0000-000000000000}"/>
          </ac:spMkLst>
        </pc:spChg>
      </pc:sldChg>
      <pc:sldChg chg="modSp add replId">
        <pc:chgData name="Andrew Reamer" userId="C74LJI4WFdc7OgSv+G0gXUGqLv+Nsos01Dsz4pBmxTo=" providerId="None" clId="Web-{A29233F3-E2E2-439E-AB12-411EF64B899A}" dt="2022-12-02T04:58:52.657" v="339" actId="20577"/>
        <pc:sldMkLst>
          <pc:docMk/>
          <pc:sldMk cId="165606847" sldId="361"/>
        </pc:sldMkLst>
        <pc:spChg chg="mod">
          <ac:chgData name="Andrew Reamer" userId="C74LJI4WFdc7OgSv+G0gXUGqLv+Nsos01Dsz4pBmxTo=" providerId="None" clId="Web-{A29233F3-E2E2-439E-AB12-411EF64B899A}" dt="2022-12-02T04:51:46.787" v="215" actId="20577"/>
          <ac:spMkLst>
            <pc:docMk/>
            <pc:sldMk cId="165606847" sldId="361"/>
            <ac:spMk id="2" creationId="{00000000-0000-0000-0000-000000000000}"/>
          </ac:spMkLst>
        </pc:spChg>
        <pc:spChg chg="mod">
          <ac:chgData name="Andrew Reamer" userId="C74LJI4WFdc7OgSv+G0gXUGqLv+Nsos01Dsz4pBmxTo=" providerId="None" clId="Web-{A29233F3-E2E2-439E-AB12-411EF64B899A}" dt="2022-12-02T04:58:52.657" v="339" actId="20577"/>
          <ac:spMkLst>
            <pc:docMk/>
            <pc:sldMk cId="165606847" sldId="361"/>
            <ac:spMk id="3" creationId="{00000000-0000-0000-0000-000000000000}"/>
          </ac:spMkLst>
        </pc:spChg>
      </pc:sldChg>
      <pc:sldChg chg="modSp add replId">
        <pc:chgData name="Andrew Reamer" userId="C74LJI4WFdc7OgSv+G0gXUGqLv+Nsos01Dsz4pBmxTo=" providerId="None" clId="Web-{A29233F3-E2E2-439E-AB12-411EF64B899A}" dt="2022-12-02T05:12:30.691" v="484" actId="20577"/>
        <pc:sldMkLst>
          <pc:docMk/>
          <pc:sldMk cId="2478222091" sldId="362"/>
        </pc:sldMkLst>
        <pc:spChg chg="mod">
          <ac:chgData name="Andrew Reamer" userId="C74LJI4WFdc7OgSv+G0gXUGqLv+Nsos01Dsz4pBmxTo=" providerId="None" clId="Web-{A29233F3-E2E2-439E-AB12-411EF64B899A}" dt="2022-12-02T05:00:47.284" v="341" actId="20577"/>
          <ac:spMkLst>
            <pc:docMk/>
            <pc:sldMk cId="2478222091" sldId="362"/>
            <ac:spMk id="2" creationId="{00000000-0000-0000-0000-000000000000}"/>
          </ac:spMkLst>
        </pc:spChg>
        <pc:spChg chg="mod">
          <ac:chgData name="Andrew Reamer" userId="C74LJI4WFdc7OgSv+G0gXUGqLv+Nsos01Dsz4pBmxTo=" providerId="None" clId="Web-{A29233F3-E2E2-439E-AB12-411EF64B899A}" dt="2022-12-02T05:12:30.691" v="484" actId="20577"/>
          <ac:spMkLst>
            <pc:docMk/>
            <pc:sldMk cId="2478222091" sldId="362"/>
            <ac:spMk id="3" creationId="{00000000-0000-0000-0000-000000000000}"/>
          </ac:spMkLst>
        </pc:spChg>
      </pc:sldChg>
      <pc:sldChg chg="modSp add del replId">
        <pc:chgData name="Andrew Reamer" userId="C74LJI4WFdc7OgSv+G0gXUGqLv+Nsos01Dsz4pBmxTo=" providerId="None" clId="Web-{A29233F3-E2E2-439E-AB12-411EF64B899A}" dt="2022-12-02T05:20:13.107" v="514"/>
        <pc:sldMkLst>
          <pc:docMk/>
          <pc:sldMk cId="2350331584" sldId="363"/>
        </pc:sldMkLst>
        <pc:spChg chg="mod">
          <ac:chgData name="Andrew Reamer" userId="C74LJI4WFdc7OgSv+G0gXUGqLv+Nsos01Dsz4pBmxTo=" providerId="None" clId="Web-{A29233F3-E2E2-439E-AB12-411EF64B899A}" dt="2022-12-02T05:14:18.193" v="490" actId="20577"/>
          <ac:spMkLst>
            <pc:docMk/>
            <pc:sldMk cId="2350331584" sldId="363"/>
            <ac:spMk id="2" creationId="{00000000-0000-0000-0000-000000000000}"/>
          </ac:spMkLst>
        </pc:spChg>
        <pc:spChg chg="mod">
          <ac:chgData name="Andrew Reamer" userId="C74LJI4WFdc7OgSv+G0gXUGqLv+Nsos01Dsz4pBmxTo=" providerId="None" clId="Web-{A29233F3-E2E2-439E-AB12-411EF64B899A}" dt="2022-12-02T05:20:10.185" v="513" actId="20577"/>
          <ac:spMkLst>
            <pc:docMk/>
            <pc:sldMk cId="2350331584" sldId="363"/>
            <ac:spMk id="3" creationId="{00000000-0000-0000-0000-000000000000}"/>
          </ac:spMkLst>
        </pc:spChg>
      </pc:sldChg>
      <pc:sldChg chg="modSp add replId">
        <pc:chgData name="Andrew Reamer" userId="C74LJI4WFdc7OgSv+G0gXUGqLv+Nsos01Dsz4pBmxTo=" providerId="None" clId="Web-{A29233F3-E2E2-439E-AB12-411EF64B899A}" dt="2022-12-02T05:23:07.720" v="540" actId="14100"/>
        <pc:sldMkLst>
          <pc:docMk/>
          <pc:sldMk cId="2845154154" sldId="363"/>
        </pc:sldMkLst>
        <pc:spChg chg="mod">
          <ac:chgData name="Andrew Reamer" userId="C74LJI4WFdc7OgSv+G0gXUGqLv+Nsos01Dsz4pBmxTo=" providerId="None" clId="Web-{A29233F3-E2E2-439E-AB12-411EF64B899A}" dt="2022-12-02T05:21:42.515" v="519" actId="14100"/>
          <ac:spMkLst>
            <pc:docMk/>
            <pc:sldMk cId="2845154154" sldId="363"/>
            <ac:spMk id="2" creationId="{00000000-0000-0000-0000-000000000000}"/>
          </ac:spMkLst>
        </pc:spChg>
        <pc:spChg chg="mod">
          <ac:chgData name="Andrew Reamer" userId="C74LJI4WFdc7OgSv+G0gXUGqLv+Nsos01Dsz4pBmxTo=" providerId="None" clId="Web-{A29233F3-E2E2-439E-AB12-411EF64B899A}" dt="2022-12-02T05:23:07.720" v="540" actId="14100"/>
          <ac:spMkLst>
            <pc:docMk/>
            <pc:sldMk cId="2845154154" sldId="363"/>
            <ac:spMk id="3" creationId="{00000000-0000-0000-0000-000000000000}"/>
          </ac:spMkLst>
        </pc:spChg>
      </pc:sldChg>
      <pc:sldChg chg="modSp add replId">
        <pc:chgData name="Andrew Reamer" userId="C74LJI4WFdc7OgSv+G0gXUGqLv+Nsos01Dsz4pBmxTo=" providerId="None" clId="Web-{A29233F3-E2E2-439E-AB12-411EF64B899A}" dt="2022-12-02T05:29:27.323" v="651" actId="14100"/>
        <pc:sldMkLst>
          <pc:docMk/>
          <pc:sldMk cId="1454305119" sldId="364"/>
        </pc:sldMkLst>
        <pc:spChg chg="mod">
          <ac:chgData name="Andrew Reamer" userId="C74LJI4WFdc7OgSv+G0gXUGqLv+Nsos01Dsz4pBmxTo=" providerId="None" clId="Web-{A29233F3-E2E2-439E-AB12-411EF64B899A}" dt="2022-12-02T05:29:23.338" v="650" actId="14100"/>
          <ac:spMkLst>
            <pc:docMk/>
            <pc:sldMk cId="1454305119" sldId="364"/>
            <ac:spMk id="2" creationId="{00000000-0000-0000-0000-000000000000}"/>
          </ac:spMkLst>
        </pc:spChg>
        <pc:spChg chg="mod">
          <ac:chgData name="Andrew Reamer" userId="C74LJI4WFdc7OgSv+G0gXUGqLv+Nsos01Dsz4pBmxTo=" providerId="None" clId="Web-{A29233F3-E2E2-439E-AB12-411EF64B899A}" dt="2022-12-02T05:29:27.323" v="651" actId="14100"/>
          <ac:spMkLst>
            <pc:docMk/>
            <pc:sldMk cId="1454305119" sldId="364"/>
            <ac:spMk id="3" creationId="{00000000-0000-0000-0000-000000000000}"/>
          </ac:spMkLst>
        </pc:spChg>
      </pc:sldChg>
      <pc:sldChg chg="modSp add replId">
        <pc:chgData name="Andrew Reamer" userId="C74LJI4WFdc7OgSv+G0gXUGqLv+Nsos01Dsz4pBmxTo=" providerId="None" clId="Web-{A29233F3-E2E2-439E-AB12-411EF64B899A}" dt="2022-12-02T05:29:14.666" v="648" actId="14100"/>
        <pc:sldMkLst>
          <pc:docMk/>
          <pc:sldMk cId="2575876816" sldId="365"/>
        </pc:sldMkLst>
        <pc:spChg chg="mod">
          <ac:chgData name="Andrew Reamer" userId="C74LJI4WFdc7OgSv+G0gXUGqLv+Nsos01Dsz4pBmxTo=" providerId="None" clId="Web-{A29233F3-E2E2-439E-AB12-411EF64B899A}" dt="2022-12-02T05:29:04.291" v="646" actId="14100"/>
          <ac:spMkLst>
            <pc:docMk/>
            <pc:sldMk cId="2575876816" sldId="365"/>
            <ac:spMk id="2" creationId="{00000000-0000-0000-0000-000000000000}"/>
          </ac:spMkLst>
        </pc:spChg>
        <pc:spChg chg="mod">
          <ac:chgData name="Andrew Reamer" userId="C74LJI4WFdc7OgSv+G0gXUGqLv+Nsos01Dsz4pBmxTo=" providerId="None" clId="Web-{A29233F3-E2E2-439E-AB12-411EF64B899A}" dt="2022-12-02T05:29:14.666" v="648" actId="14100"/>
          <ac:spMkLst>
            <pc:docMk/>
            <pc:sldMk cId="2575876816" sldId="365"/>
            <ac:spMk id="3" creationId="{00000000-0000-0000-0000-000000000000}"/>
          </ac:spMkLst>
        </pc:spChg>
      </pc:sldChg>
    </pc:docChg>
  </pc:docChgLst>
  <pc:docChgLst>
    <pc:chgData name="Andrew Reamer" userId="C74LJI4WFdc7OgSv+G0gXUGqLv+Nsos01Dsz4pBmxTo=" providerId="None" clId="Web-{8F7C22D9-92E7-4BE8-8F72-82A9627AEDE5}"/>
    <pc:docChg chg="modSld">
      <pc:chgData name="Andrew Reamer" userId="C74LJI4WFdc7OgSv+G0gXUGqLv+Nsos01Dsz4pBmxTo=" providerId="None" clId="Web-{8F7C22D9-92E7-4BE8-8F72-82A9627AEDE5}" dt="2022-03-11T18:44:04.898" v="1" actId="20577"/>
      <pc:docMkLst>
        <pc:docMk/>
      </pc:docMkLst>
      <pc:sldChg chg="modSp">
        <pc:chgData name="Andrew Reamer" userId="C74LJI4WFdc7OgSv+G0gXUGqLv+Nsos01Dsz4pBmxTo=" providerId="None" clId="Web-{8F7C22D9-92E7-4BE8-8F72-82A9627AEDE5}" dt="2022-03-11T18:44:04.898" v="1" actId="20577"/>
        <pc:sldMkLst>
          <pc:docMk/>
          <pc:sldMk cId="217872516" sldId="358"/>
        </pc:sldMkLst>
        <pc:spChg chg="mod">
          <ac:chgData name="Andrew Reamer" userId="C74LJI4WFdc7OgSv+G0gXUGqLv+Nsos01Dsz4pBmxTo=" providerId="None" clId="Web-{8F7C22D9-92E7-4BE8-8F72-82A9627AEDE5}" dt="2022-03-11T18:44:04.898" v="1" actId="20577"/>
          <ac:spMkLst>
            <pc:docMk/>
            <pc:sldMk cId="217872516" sldId="358"/>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4820"/>
          </a:xfrm>
          <a:prstGeom prst="rect">
            <a:avLst/>
          </a:prstGeom>
        </p:spPr>
        <p:txBody>
          <a:bodyPr vert="horz" lIns="93129" tIns="46565" rIns="93129" bIns="46565" rtlCol="0"/>
          <a:lstStyle>
            <a:lvl1pPr algn="l">
              <a:defRPr sz="1200"/>
            </a:lvl1pPr>
          </a:lstStyle>
          <a:p>
            <a:endParaRPr lang="en-US"/>
          </a:p>
        </p:txBody>
      </p:sp>
      <p:sp>
        <p:nvSpPr>
          <p:cNvPr id="3" name="Date Placeholder 2"/>
          <p:cNvSpPr>
            <a:spLocks noGrp="1"/>
          </p:cNvSpPr>
          <p:nvPr>
            <p:ph type="dt" sz="quarter" idx="1"/>
          </p:nvPr>
        </p:nvSpPr>
        <p:spPr>
          <a:xfrm>
            <a:off x="3970939" y="2"/>
            <a:ext cx="3037840" cy="464820"/>
          </a:xfrm>
          <a:prstGeom prst="rect">
            <a:avLst/>
          </a:prstGeom>
        </p:spPr>
        <p:txBody>
          <a:bodyPr vert="horz" lIns="93129" tIns="46565" rIns="93129" bIns="46565" rtlCol="0"/>
          <a:lstStyle>
            <a:lvl1pPr algn="r">
              <a:defRPr sz="1200"/>
            </a:lvl1pPr>
          </a:lstStyle>
          <a:p>
            <a:fld id="{134B79DE-35E4-4515-8117-515F891BEFF8}" type="datetimeFigureOut">
              <a:rPr lang="en-US" smtClean="0"/>
              <a:pPr/>
              <a:t>12/1/2022</a:t>
            </a:fld>
            <a:endParaRPr lang="en-US"/>
          </a:p>
        </p:txBody>
      </p:sp>
      <p:sp>
        <p:nvSpPr>
          <p:cNvPr id="4" name="Footer Placeholder 3"/>
          <p:cNvSpPr>
            <a:spLocks noGrp="1"/>
          </p:cNvSpPr>
          <p:nvPr>
            <p:ph type="ftr" sz="quarter" idx="2"/>
          </p:nvPr>
        </p:nvSpPr>
        <p:spPr>
          <a:xfrm>
            <a:off x="0" y="8829970"/>
            <a:ext cx="3037840" cy="464820"/>
          </a:xfrm>
          <a:prstGeom prst="rect">
            <a:avLst/>
          </a:prstGeom>
        </p:spPr>
        <p:txBody>
          <a:bodyPr vert="horz" lIns="93129" tIns="46565" rIns="93129" bIns="46565"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70"/>
            <a:ext cx="3037840" cy="464820"/>
          </a:xfrm>
          <a:prstGeom prst="rect">
            <a:avLst/>
          </a:prstGeom>
        </p:spPr>
        <p:txBody>
          <a:bodyPr vert="horz" lIns="93129" tIns="46565" rIns="93129" bIns="46565" rtlCol="0" anchor="b"/>
          <a:lstStyle>
            <a:lvl1pPr algn="r">
              <a:defRPr sz="1200"/>
            </a:lvl1pPr>
          </a:lstStyle>
          <a:p>
            <a:fld id="{74CA8A6F-3CBD-4260-941E-22FEAAA18D2C}" type="slidenum">
              <a:rPr lang="en-US" smtClean="0"/>
              <a:pPr/>
              <a:t>‹#›</a:t>
            </a:fld>
            <a:endParaRPr lang="en-US"/>
          </a:p>
        </p:txBody>
      </p:sp>
    </p:spTree>
    <p:extLst>
      <p:ext uri="{BB962C8B-B14F-4D97-AF65-F5344CB8AC3E}">
        <p14:creationId xmlns:p14="http://schemas.microsoft.com/office/powerpoint/2010/main" val="1030086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4820"/>
          </a:xfrm>
          <a:prstGeom prst="rect">
            <a:avLst/>
          </a:prstGeom>
        </p:spPr>
        <p:txBody>
          <a:bodyPr vert="horz" lIns="93129" tIns="46565" rIns="93129" bIns="46565" rtlCol="0"/>
          <a:lstStyle>
            <a:lvl1pPr algn="l">
              <a:defRPr sz="1200"/>
            </a:lvl1pPr>
          </a:lstStyle>
          <a:p>
            <a:endParaRPr lang="en-US"/>
          </a:p>
        </p:txBody>
      </p:sp>
      <p:sp>
        <p:nvSpPr>
          <p:cNvPr id="3" name="Date Placeholder 2"/>
          <p:cNvSpPr>
            <a:spLocks noGrp="1"/>
          </p:cNvSpPr>
          <p:nvPr>
            <p:ph type="dt" idx="1"/>
          </p:nvPr>
        </p:nvSpPr>
        <p:spPr>
          <a:xfrm>
            <a:off x="3970939" y="2"/>
            <a:ext cx="3037840" cy="464820"/>
          </a:xfrm>
          <a:prstGeom prst="rect">
            <a:avLst/>
          </a:prstGeom>
        </p:spPr>
        <p:txBody>
          <a:bodyPr vert="horz" lIns="93129" tIns="46565" rIns="93129" bIns="46565" rtlCol="0"/>
          <a:lstStyle>
            <a:lvl1pPr algn="r">
              <a:defRPr sz="1200"/>
            </a:lvl1pPr>
          </a:lstStyle>
          <a:p>
            <a:fld id="{F1AB8105-98A2-486C-AB87-0DD0687B0E71}" type="datetimeFigureOut">
              <a:rPr lang="en-US" smtClean="0"/>
              <a:pPr/>
              <a:t>12/1/2022</a:t>
            </a:fld>
            <a:endParaRPr lang="en-US"/>
          </a:p>
        </p:txBody>
      </p:sp>
      <p:sp>
        <p:nvSpPr>
          <p:cNvPr id="4" name="Slide Image Placeholder 3"/>
          <p:cNvSpPr>
            <a:spLocks noGrp="1" noRot="1" noChangeAspect="1"/>
          </p:cNvSpPr>
          <p:nvPr>
            <p:ph type="sldImg" idx="2"/>
          </p:nvPr>
        </p:nvSpPr>
        <p:spPr>
          <a:xfrm>
            <a:off x="406400" y="695325"/>
            <a:ext cx="6197600" cy="3487738"/>
          </a:xfrm>
          <a:prstGeom prst="rect">
            <a:avLst/>
          </a:prstGeom>
          <a:noFill/>
          <a:ln w="12700">
            <a:solidFill>
              <a:prstClr val="black"/>
            </a:solidFill>
          </a:ln>
        </p:spPr>
        <p:txBody>
          <a:bodyPr vert="horz" lIns="93129" tIns="46565" rIns="93129" bIns="46565"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29" tIns="46565" rIns="93129" bIns="465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4820"/>
          </a:xfrm>
          <a:prstGeom prst="rect">
            <a:avLst/>
          </a:prstGeom>
        </p:spPr>
        <p:txBody>
          <a:bodyPr vert="horz" lIns="93129" tIns="46565" rIns="93129" bIns="46565"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70"/>
            <a:ext cx="3037840" cy="464820"/>
          </a:xfrm>
          <a:prstGeom prst="rect">
            <a:avLst/>
          </a:prstGeom>
        </p:spPr>
        <p:txBody>
          <a:bodyPr vert="horz" lIns="93129" tIns="46565" rIns="93129" bIns="46565" rtlCol="0" anchor="b"/>
          <a:lstStyle>
            <a:lvl1pPr algn="r">
              <a:defRPr sz="1200"/>
            </a:lvl1pPr>
          </a:lstStyle>
          <a:p>
            <a:fld id="{EB5FAFFB-2B33-4079-A64F-39E513748BF6}" type="slidenum">
              <a:rPr lang="en-US" smtClean="0"/>
              <a:pPr/>
              <a:t>‹#›</a:t>
            </a:fld>
            <a:endParaRPr lang="en-US"/>
          </a:p>
        </p:txBody>
      </p:sp>
    </p:spTree>
    <p:extLst>
      <p:ext uri="{BB962C8B-B14F-4D97-AF65-F5344CB8AC3E}">
        <p14:creationId xmlns:p14="http://schemas.microsoft.com/office/powerpoint/2010/main" val="1141682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5FAFFB-2B33-4079-A64F-39E513748BF6}" type="slidenum">
              <a:rPr lang="en-US" smtClean="0"/>
              <a:pPr/>
              <a:t>1</a:t>
            </a:fld>
            <a:endParaRPr lang="en-US"/>
          </a:p>
        </p:txBody>
      </p:sp>
    </p:spTree>
    <p:extLst>
      <p:ext uri="{BB962C8B-B14F-4D97-AF65-F5344CB8AC3E}">
        <p14:creationId xmlns:p14="http://schemas.microsoft.com/office/powerpoint/2010/main" val="3241810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5FAFFB-2B33-4079-A64F-39E513748BF6}" type="slidenum">
              <a:rPr lang="en-US" smtClean="0"/>
              <a:pPr/>
              <a:t>10</a:t>
            </a:fld>
            <a:endParaRPr lang="en-US"/>
          </a:p>
        </p:txBody>
      </p:sp>
    </p:spTree>
    <p:extLst>
      <p:ext uri="{BB962C8B-B14F-4D97-AF65-F5344CB8AC3E}">
        <p14:creationId xmlns:p14="http://schemas.microsoft.com/office/powerpoint/2010/main" val="25722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5FAFFB-2B33-4079-A64F-39E513748BF6}" type="slidenum">
              <a:rPr lang="en-US" smtClean="0"/>
              <a:pPr/>
              <a:t>2</a:t>
            </a:fld>
            <a:endParaRPr lang="en-US"/>
          </a:p>
        </p:txBody>
      </p:sp>
    </p:spTree>
    <p:extLst>
      <p:ext uri="{BB962C8B-B14F-4D97-AF65-F5344CB8AC3E}">
        <p14:creationId xmlns:p14="http://schemas.microsoft.com/office/powerpoint/2010/main" val="2233614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5FAFFB-2B33-4079-A64F-39E513748BF6}" type="slidenum">
              <a:rPr lang="en-US" smtClean="0"/>
              <a:pPr/>
              <a:t>3</a:t>
            </a:fld>
            <a:endParaRPr lang="en-US"/>
          </a:p>
        </p:txBody>
      </p:sp>
    </p:spTree>
    <p:extLst>
      <p:ext uri="{BB962C8B-B14F-4D97-AF65-F5344CB8AC3E}">
        <p14:creationId xmlns:p14="http://schemas.microsoft.com/office/powerpoint/2010/main" val="4186063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5FAFFB-2B33-4079-A64F-39E513748BF6}" type="slidenum">
              <a:rPr lang="en-US" smtClean="0"/>
              <a:pPr/>
              <a:t>4</a:t>
            </a:fld>
            <a:endParaRPr lang="en-US"/>
          </a:p>
        </p:txBody>
      </p:sp>
    </p:spTree>
    <p:extLst>
      <p:ext uri="{BB962C8B-B14F-4D97-AF65-F5344CB8AC3E}">
        <p14:creationId xmlns:p14="http://schemas.microsoft.com/office/powerpoint/2010/main" val="2410499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5FAFFB-2B33-4079-A64F-39E513748BF6}" type="slidenum">
              <a:rPr lang="en-US" smtClean="0"/>
              <a:pPr/>
              <a:t>5</a:t>
            </a:fld>
            <a:endParaRPr lang="en-US"/>
          </a:p>
        </p:txBody>
      </p:sp>
    </p:spTree>
    <p:extLst>
      <p:ext uri="{BB962C8B-B14F-4D97-AF65-F5344CB8AC3E}">
        <p14:creationId xmlns:p14="http://schemas.microsoft.com/office/powerpoint/2010/main" val="739303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5FAFFB-2B33-4079-A64F-39E513748BF6}" type="slidenum">
              <a:rPr lang="en-US" smtClean="0"/>
              <a:pPr/>
              <a:t>6</a:t>
            </a:fld>
            <a:endParaRPr lang="en-US"/>
          </a:p>
        </p:txBody>
      </p:sp>
    </p:spTree>
    <p:extLst>
      <p:ext uri="{BB962C8B-B14F-4D97-AF65-F5344CB8AC3E}">
        <p14:creationId xmlns:p14="http://schemas.microsoft.com/office/powerpoint/2010/main" val="11392137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5FAFFB-2B33-4079-A64F-39E513748BF6}" type="slidenum">
              <a:rPr lang="en-US" smtClean="0"/>
              <a:pPr/>
              <a:t>7</a:t>
            </a:fld>
            <a:endParaRPr lang="en-US"/>
          </a:p>
        </p:txBody>
      </p:sp>
    </p:spTree>
    <p:extLst>
      <p:ext uri="{BB962C8B-B14F-4D97-AF65-F5344CB8AC3E}">
        <p14:creationId xmlns:p14="http://schemas.microsoft.com/office/powerpoint/2010/main" val="3204903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5FAFFB-2B33-4079-A64F-39E513748BF6}" type="slidenum">
              <a:rPr lang="en-US" smtClean="0"/>
              <a:pPr/>
              <a:t>8</a:t>
            </a:fld>
            <a:endParaRPr lang="en-US"/>
          </a:p>
        </p:txBody>
      </p:sp>
    </p:spTree>
    <p:extLst>
      <p:ext uri="{BB962C8B-B14F-4D97-AF65-F5344CB8AC3E}">
        <p14:creationId xmlns:p14="http://schemas.microsoft.com/office/powerpoint/2010/main" val="4221195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5FAFFB-2B33-4079-A64F-39E513748BF6}" type="slidenum">
              <a:rPr lang="en-US" smtClean="0"/>
              <a:pPr/>
              <a:t>9</a:t>
            </a:fld>
            <a:endParaRPr lang="en-US"/>
          </a:p>
        </p:txBody>
      </p:sp>
    </p:spTree>
    <p:extLst>
      <p:ext uri="{BB962C8B-B14F-4D97-AF65-F5344CB8AC3E}">
        <p14:creationId xmlns:p14="http://schemas.microsoft.com/office/powerpoint/2010/main" val="123253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406405" y="329191"/>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ounded Rectangle 9"/>
          <p:cNvSpPr/>
          <p:nvPr/>
        </p:nvSpPr>
        <p:spPr>
          <a:xfrm>
            <a:off x="558133"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5" name="Title 4"/>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963168" y="3685032"/>
            <a:ext cx="10363200" cy="914400"/>
          </a:xfrm>
        </p:spPr>
        <p:txBody>
          <a:bodyPr lIns="182880" tIns="0"/>
          <a:lstStyle>
            <a:lvl1pPr marL="36574" indent="0" algn="r">
              <a:spcBef>
                <a:spcPts val="0"/>
              </a:spcBef>
              <a:buNone/>
              <a:defRPr sz="2000">
                <a:solidFill>
                  <a:schemeClr val="bg2">
                    <a:shade val="25000"/>
                  </a:schemeClr>
                </a:solidFill>
              </a:defRPr>
            </a:lvl1pPr>
            <a:lvl2pPr marL="457178" indent="0" algn="ctr">
              <a:buNone/>
            </a:lvl2pPr>
            <a:lvl3pPr marL="914354" indent="0" algn="ctr">
              <a:buNone/>
            </a:lvl3pPr>
            <a:lvl4pPr marL="1371532" indent="0" algn="ctr">
              <a:buNone/>
            </a:lvl4pPr>
            <a:lvl5pPr marL="1828709" indent="0" algn="ctr">
              <a:buNone/>
            </a:lvl5pPr>
            <a:lvl6pPr marL="2285886" indent="0" algn="ctr">
              <a:buNone/>
            </a:lvl6pPr>
            <a:lvl7pPr marL="2743062" indent="0" algn="ctr">
              <a:buNone/>
            </a:lvl7pPr>
            <a:lvl8pPr marL="3200240" indent="0" algn="ctr">
              <a:buNone/>
            </a:lvl8pPr>
            <a:lvl9pPr marL="3657418"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D623A4CF-4363-45EE-9FC3-FCC75C693020}" type="datetimeFigureOut">
              <a:rPr lang="en-US" smtClean="0"/>
              <a:pPr/>
              <a:t>12/1/2022</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B4DEDCC5-E31C-447F-8457-8BA8C3B263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670560" y="530352"/>
            <a:ext cx="1091184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623A4CF-4363-45EE-9FC3-FCC75C693020}"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EDCC5-E31C-447F-8457-8BA8C3B263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33411"/>
            <a:ext cx="26416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711200" y="533409"/>
            <a:ext cx="79248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623A4CF-4363-45EE-9FC3-FCC75C693020}"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EDCC5-E31C-447F-8457-8BA8C3B263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lstStyle/>
          <a:p>
            <a:r>
              <a:rPr kumimoji="0" lang="en-US"/>
              <a:t>Click to edit Master title style</a:t>
            </a:r>
          </a:p>
        </p:txBody>
      </p:sp>
      <p:sp>
        <p:nvSpPr>
          <p:cNvPr id="3" name="Content Placeholder 2"/>
          <p:cNvSpPr>
            <a:spLocks noGrp="1"/>
          </p:cNvSpPr>
          <p:nvPr>
            <p:ph idx="1"/>
          </p:nvPr>
        </p:nvSpPr>
        <p:spPr>
          <a:xfrm>
            <a:off x="670560" y="530352"/>
            <a:ext cx="1091184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623A4CF-4363-45EE-9FC3-FCC75C693020}"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EDCC5-E31C-447F-8457-8BA8C3B263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406405" y="329191"/>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ounded Rectangle 10"/>
          <p:cNvSpPr/>
          <p:nvPr/>
        </p:nvSpPr>
        <p:spPr>
          <a:xfrm>
            <a:off x="558133" y="434169"/>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624459" y="5624484"/>
            <a:ext cx="10911840" cy="420624"/>
          </a:xfrm>
        </p:spPr>
        <p:txBody>
          <a:bodyPr lIns="118872" tIns="0" anchor="t"/>
          <a:lstStyle>
            <a:lvl1pPr marL="0" marR="36574"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623A4CF-4363-45EE-9FC3-FCC75C693020}" type="datetimeFigureOut">
              <a:rPr lang="en-US" smtClean="0"/>
              <a:pPr/>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EDCC5-E31C-447F-8457-8BA8C3B2630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623A4CF-4363-45EE-9FC3-FCC75C693020}"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EDCC5-E31C-447F-8457-8BA8C3B263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0560" y="4983480"/>
            <a:ext cx="1091184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623A4CF-4363-45EE-9FC3-FCC75C693020}" type="datetimeFigureOut">
              <a:rPr lang="en-US" smtClean="0"/>
              <a:pPr/>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EDCC5-E31C-447F-8457-8BA8C3B263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623A4CF-4363-45EE-9FC3-FCC75C693020}" type="datetimeFigureOut">
              <a:rPr lang="en-US" smtClean="0"/>
              <a:pPr/>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EDCC5-E31C-447F-8457-8BA8C3B263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406405" y="329191"/>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Date Placeholder 1"/>
          <p:cNvSpPr>
            <a:spLocks noGrp="1"/>
          </p:cNvSpPr>
          <p:nvPr>
            <p:ph type="dt" sz="half" idx="10"/>
          </p:nvPr>
        </p:nvSpPr>
        <p:spPr/>
        <p:txBody>
          <a:bodyPr/>
          <a:lstStyle/>
          <a:p>
            <a:fld id="{D623A4CF-4363-45EE-9FC3-FCC75C693020}" type="datetimeFigureOut">
              <a:rPr lang="en-US" smtClean="0"/>
              <a:pPr/>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DEDCC5-E31C-447F-8457-8BA8C3B263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623A4CF-4363-45EE-9FC3-FCC75C693020}"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EDCC5-E31C-447F-8457-8BA8C3B263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406405" y="329191"/>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ound Single Corner Rectangle 10"/>
          <p:cNvSpPr/>
          <p:nvPr/>
        </p:nvSpPr>
        <p:spPr>
          <a:xfrm>
            <a:off x="8534405"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8616949" y="533400"/>
            <a:ext cx="2987040" cy="4211480"/>
          </a:xfrm>
        </p:spPr>
        <p:txBody>
          <a:bodyPr lIns="91440"/>
          <a:lstStyle>
            <a:lvl1pPr marL="45718"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623A4CF-4363-45EE-9FC3-FCC75C693020}" type="datetimeFigureOut">
              <a:rPr lang="en-US" smtClean="0"/>
              <a:pPr/>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EDCC5-E31C-447F-8457-8BA8C3B26308}" type="slidenum">
              <a:rPr lang="en-US" smtClean="0"/>
              <a:pPr/>
              <a:t>‹#›</a:t>
            </a:fld>
            <a:endParaRPr lang="en-US"/>
          </a:p>
        </p:txBody>
      </p:sp>
      <p:sp>
        <p:nvSpPr>
          <p:cNvPr id="3" name="Picture Placeholder 2"/>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406405" y="329191"/>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ounded Rectangle 8"/>
          <p:cNvSpPr/>
          <p:nvPr/>
        </p:nvSpPr>
        <p:spPr>
          <a:xfrm>
            <a:off x="558133"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Title Placeholder 12"/>
          <p:cNvSpPr>
            <a:spLocks noGrp="1"/>
          </p:cNvSpPr>
          <p:nvPr>
            <p:ph type="title"/>
          </p:nvPr>
        </p:nvSpPr>
        <p:spPr>
          <a:xfrm>
            <a:off x="670560" y="4985590"/>
            <a:ext cx="1091184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5035104" y="6111882"/>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623A4CF-4363-45EE-9FC3-FCC75C693020}" type="datetimeFigureOut">
              <a:rPr lang="en-US" smtClean="0"/>
              <a:pPr/>
              <a:t>12/1/2022</a:t>
            </a:fld>
            <a:endParaRPr lang="en-US"/>
          </a:p>
        </p:txBody>
      </p:sp>
      <p:sp>
        <p:nvSpPr>
          <p:cNvPr id="18" name="Footer Placeholder 17"/>
          <p:cNvSpPr>
            <a:spLocks noGrp="1"/>
          </p:cNvSpPr>
          <p:nvPr>
            <p:ph type="ftr" sz="quarter" idx="3"/>
          </p:nvPr>
        </p:nvSpPr>
        <p:spPr>
          <a:xfrm>
            <a:off x="8083104" y="6111882"/>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11131104" y="6111882"/>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4DEDCC5-E31C-447F-8457-8BA8C3B263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63" indent="-265163" algn="l" rtl="0" eaLnBrk="1" latinLnBrk="0" hangingPunct="1">
        <a:spcBef>
          <a:spcPts val="251"/>
        </a:spcBef>
        <a:buClr>
          <a:schemeClr val="accent1"/>
        </a:buClr>
        <a:buSzPct val="80000"/>
        <a:buFont typeface="Wingdings 2"/>
        <a:buChar char=""/>
        <a:defRPr kumimoji="0" sz="2800" kern="1200">
          <a:solidFill>
            <a:schemeClr val="tx1"/>
          </a:solidFill>
          <a:effectLst/>
          <a:latin typeface="+mn-lt"/>
          <a:ea typeface="+mn-ea"/>
          <a:cs typeface="+mn-cs"/>
        </a:defRPr>
      </a:lvl1pPr>
      <a:lvl2pPr marL="548613" indent="-201158" algn="l" rtl="0" eaLnBrk="1" latinLnBrk="0" hangingPunct="1">
        <a:spcBef>
          <a:spcPts val="251"/>
        </a:spcBef>
        <a:buClr>
          <a:schemeClr val="accent1"/>
        </a:buClr>
        <a:buSzPct val="100000"/>
        <a:buFont typeface="Verdana"/>
        <a:buChar char="◦"/>
        <a:defRPr kumimoji="0" sz="2400" kern="1200">
          <a:solidFill>
            <a:schemeClr val="tx1"/>
          </a:solidFill>
          <a:latin typeface="+mn-lt"/>
          <a:ea typeface="+mn-ea"/>
          <a:cs typeface="+mn-cs"/>
        </a:defRPr>
      </a:lvl2pPr>
      <a:lvl3pPr marL="786344" indent="-182870" algn="l" rtl="0" eaLnBrk="1" latinLnBrk="0" hangingPunct="1">
        <a:spcBef>
          <a:spcPts val="251"/>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077" indent="-182870" algn="l" rtl="0" eaLnBrk="1" latinLnBrk="0" hangingPunct="1">
        <a:spcBef>
          <a:spcPts val="231"/>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096" indent="-182870" algn="l" rtl="0" eaLnBrk="1" latinLnBrk="0" hangingPunct="1">
        <a:spcBef>
          <a:spcPts val="251"/>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397" indent="-182870" algn="l" rtl="0" eaLnBrk="1" latinLnBrk="0" hangingPunct="1">
        <a:spcBef>
          <a:spcPts val="251"/>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699" indent="-18287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144" indent="-18287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733" indent="-18287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78" algn="l" rtl="0" eaLnBrk="1" latinLnBrk="0" hangingPunct="1">
        <a:defRPr kumimoji="0" kern="1200">
          <a:solidFill>
            <a:schemeClr val="tx1"/>
          </a:solidFill>
          <a:latin typeface="+mn-lt"/>
          <a:ea typeface="+mn-ea"/>
          <a:cs typeface="+mn-cs"/>
        </a:defRPr>
      </a:lvl2pPr>
      <a:lvl3pPr marL="914354" algn="l" rtl="0" eaLnBrk="1" latinLnBrk="0" hangingPunct="1">
        <a:defRPr kumimoji="0" kern="1200">
          <a:solidFill>
            <a:schemeClr val="tx1"/>
          </a:solidFill>
          <a:latin typeface="+mn-lt"/>
          <a:ea typeface="+mn-ea"/>
          <a:cs typeface="+mn-cs"/>
        </a:defRPr>
      </a:lvl3pPr>
      <a:lvl4pPr marL="1371532" algn="l" rtl="0" eaLnBrk="1" latinLnBrk="0" hangingPunct="1">
        <a:defRPr kumimoji="0" kern="1200">
          <a:solidFill>
            <a:schemeClr val="tx1"/>
          </a:solidFill>
          <a:latin typeface="+mn-lt"/>
          <a:ea typeface="+mn-ea"/>
          <a:cs typeface="+mn-cs"/>
        </a:defRPr>
      </a:lvl4pPr>
      <a:lvl5pPr marL="1828709" algn="l" rtl="0" eaLnBrk="1" latinLnBrk="0" hangingPunct="1">
        <a:defRPr kumimoji="0" kern="1200">
          <a:solidFill>
            <a:schemeClr val="tx1"/>
          </a:solidFill>
          <a:latin typeface="+mn-lt"/>
          <a:ea typeface="+mn-ea"/>
          <a:cs typeface="+mn-cs"/>
        </a:defRPr>
      </a:lvl5pPr>
      <a:lvl6pPr marL="2285886" algn="l" rtl="0" eaLnBrk="1" latinLnBrk="0" hangingPunct="1">
        <a:defRPr kumimoji="0" kern="1200">
          <a:solidFill>
            <a:schemeClr val="tx1"/>
          </a:solidFill>
          <a:latin typeface="+mn-lt"/>
          <a:ea typeface="+mn-ea"/>
          <a:cs typeface="+mn-cs"/>
        </a:defRPr>
      </a:lvl6pPr>
      <a:lvl7pPr marL="2743062" algn="l" rtl="0" eaLnBrk="1" latinLnBrk="0" hangingPunct="1">
        <a:defRPr kumimoji="0" kern="1200">
          <a:solidFill>
            <a:schemeClr val="tx1"/>
          </a:solidFill>
          <a:latin typeface="+mn-lt"/>
          <a:ea typeface="+mn-ea"/>
          <a:cs typeface="+mn-cs"/>
        </a:defRPr>
      </a:lvl7pPr>
      <a:lvl8pPr marL="3200240" algn="l" rtl="0" eaLnBrk="1" latinLnBrk="0" hangingPunct="1">
        <a:defRPr kumimoji="0" kern="1200">
          <a:solidFill>
            <a:schemeClr val="tx1"/>
          </a:solidFill>
          <a:latin typeface="+mn-lt"/>
          <a:ea typeface="+mn-ea"/>
          <a:cs typeface="+mn-cs"/>
        </a:defRPr>
      </a:lvl8pPr>
      <a:lvl9pPr marL="3657418"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reamer@gwu.ed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eaweb.org/forum/2386/supply-assessments-strategies-energy-transport-defense-health#q238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9753600" cy="2438400"/>
          </a:xfrm>
        </p:spPr>
        <p:txBody>
          <a:bodyPr vert="horz" lIns="182880" tIns="0" rIns="91440" bIns="45720" anchor="t">
            <a:noAutofit/>
          </a:bodyPr>
          <a:lstStyle/>
          <a:p>
            <a:pPr algn="l"/>
            <a:r>
              <a:rPr lang="en-US" dirty="0"/>
              <a:t>Andrew Reamer, Research Professor</a:t>
            </a:r>
          </a:p>
          <a:p>
            <a:pPr algn="l"/>
            <a:r>
              <a:rPr lang="en-US" dirty="0"/>
              <a:t>George Washington Institute of Public Policy</a:t>
            </a:r>
          </a:p>
          <a:p>
            <a:pPr algn="l">
              <a:spcAft>
                <a:spcPts val="1200"/>
              </a:spcAft>
            </a:pPr>
            <a:r>
              <a:rPr lang="en-US" dirty="0"/>
              <a:t>George Washington University</a:t>
            </a:r>
          </a:p>
          <a:p>
            <a:pPr marL="36195" algn="l"/>
            <a:endParaRPr lang="en-US" sz="1000" dirty="0">
              <a:ea typeface="Verdana"/>
            </a:endParaRPr>
          </a:p>
          <a:p>
            <a:pPr marL="36195" algn="l"/>
            <a:r>
              <a:rPr lang="en-US" dirty="0">
                <a:ea typeface="Verdana"/>
              </a:rPr>
              <a:t>America's Essential Data at Risk</a:t>
            </a:r>
            <a:endParaRPr lang="en-US" dirty="0"/>
          </a:p>
          <a:p>
            <a:pPr marL="36195" algn="l"/>
            <a:r>
              <a:rPr lang="en-US" dirty="0"/>
              <a:t>Nondegree Credentials Research Network</a:t>
            </a:r>
            <a:endParaRPr lang="en-US" dirty="0">
              <a:ea typeface="Verdana"/>
            </a:endParaRPr>
          </a:p>
          <a:p>
            <a:pPr marL="36195" algn="l"/>
            <a:r>
              <a:rPr lang="en-US" dirty="0"/>
              <a:t>December 2, 2022</a:t>
            </a:r>
            <a:endParaRPr lang="en-US" dirty="0">
              <a:ea typeface="Verdana"/>
            </a:endParaRPr>
          </a:p>
        </p:txBody>
      </p:sp>
      <p:sp>
        <p:nvSpPr>
          <p:cNvPr id="5" name="Title 4"/>
          <p:cNvSpPr>
            <a:spLocks noGrp="1"/>
          </p:cNvSpPr>
          <p:nvPr>
            <p:ph type="ctrTitle"/>
          </p:nvPr>
        </p:nvSpPr>
        <p:spPr>
          <a:xfrm>
            <a:off x="457200" y="457200"/>
            <a:ext cx="11125200" cy="3124200"/>
          </a:xfrm>
        </p:spPr>
        <p:txBody>
          <a:bodyPr vert="horz" lIns="45720" tIns="45720" rIns="45720" bIns="45720" anchor="b">
            <a:normAutofit/>
          </a:bodyPr>
          <a:lstStyle/>
          <a:p>
            <a:pPr algn="ctr"/>
            <a:r>
              <a:rPr lang="en-US" sz="4200" dirty="0">
                <a:effectLst/>
              </a:rPr>
              <a:t>Workforce Development as an Element of Federal Industrial Strategy </a:t>
            </a:r>
            <a:br>
              <a:rPr lang="en-US" sz="3200" dirty="0">
                <a:effectLst/>
              </a:rPr>
            </a:br>
            <a:endParaRPr lang="en-US" sz="3200" dirty="0"/>
          </a:p>
        </p:txBody>
      </p:sp>
    </p:spTree>
    <p:extLst>
      <p:ext uri="{BB962C8B-B14F-4D97-AF65-F5344CB8AC3E}">
        <p14:creationId xmlns:p14="http://schemas.microsoft.com/office/powerpoint/2010/main" val="1683408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11049000" cy="2133600"/>
          </a:xfrm>
        </p:spPr>
        <p:txBody>
          <a:bodyPr vert="horz" lIns="91440" tIns="45720" rIns="91440" bIns="45720" anchor="b">
            <a:normAutofit/>
          </a:bodyPr>
          <a:lstStyle/>
          <a:p>
            <a:pPr algn="ctr">
              <a:spcAft>
                <a:spcPts val="600"/>
              </a:spcAft>
            </a:pPr>
            <a:r>
              <a:rPr lang="en-US" sz="4200" dirty="0">
                <a:effectLst/>
                <a:ea typeface="+mj-lt"/>
                <a:cs typeface="+mj-lt"/>
              </a:rPr>
              <a:t>Workforce Development as an Element of Federal Industrial Strategy</a:t>
            </a:r>
            <a:endParaRPr lang="en-US" dirty="0"/>
          </a:p>
        </p:txBody>
      </p:sp>
      <p:sp>
        <p:nvSpPr>
          <p:cNvPr id="3" name="Content Placeholder 2"/>
          <p:cNvSpPr>
            <a:spLocks noGrp="1"/>
          </p:cNvSpPr>
          <p:nvPr>
            <p:ph idx="1"/>
          </p:nvPr>
        </p:nvSpPr>
        <p:spPr>
          <a:xfrm>
            <a:off x="2026920" y="3581400"/>
            <a:ext cx="8183880" cy="2514600"/>
          </a:xfrm>
        </p:spPr>
        <p:txBody>
          <a:bodyPr/>
          <a:lstStyle/>
          <a:p>
            <a:pPr marL="0" indent="0" algn="ctr">
              <a:buNone/>
            </a:pPr>
            <a:r>
              <a:rPr lang="en-US" sz="2000" dirty="0"/>
              <a:t>Andrew Reamer, Research Professor</a:t>
            </a:r>
          </a:p>
          <a:p>
            <a:pPr marL="0" indent="0" algn="ctr">
              <a:buNone/>
            </a:pPr>
            <a:r>
              <a:rPr lang="en-US" sz="2000" dirty="0"/>
              <a:t>George Washington Institute of Public Policy</a:t>
            </a:r>
          </a:p>
          <a:p>
            <a:pPr marL="0" indent="0" algn="ctr">
              <a:buNone/>
            </a:pPr>
            <a:r>
              <a:rPr lang="en-US" sz="2000" dirty="0"/>
              <a:t>George Washington University</a:t>
            </a:r>
          </a:p>
          <a:p>
            <a:pPr marL="0" indent="0" algn="ctr">
              <a:buNone/>
            </a:pPr>
            <a:endParaRPr lang="en-US" sz="1000" dirty="0"/>
          </a:p>
          <a:p>
            <a:pPr marL="0" indent="0" algn="ctr">
              <a:buNone/>
            </a:pPr>
            <a:r>
              <a:rPr lang="en-US" sz="2000" dirty="0">
                <a:solidFill>
                  <a:schemeClr val="accent3"/>
                </a:solidFill>
                <a:hlinkClick r:id="rId3"/>
              </a:rPr>
              <a:t>areamer@gwu.edu</a:t>
            </a:r>
            <a:endParaRPr lang="en-US" sz="2000" dirty="0">
              <a:solidFill>
                <a:schemeClr val="accent3"/>
              </a:solidFill>
            </a:endParaRPr>
          </a:p>
          <a:p>
            <a:pPr marL="0" indent="0" algn="ctr">
              <a:buNone/>
            </a:pPr>
            <a:r>
              <a:rPr lang="en-US" sz="2000" dirty="0"/>
              <a:t>(202) 994-7866</a:t>
            </a:r>
          </a:p>
          <a:p>
            <a:pPr marL="0" indent="0" algn="ctr">
              <a:buNone/>
            </a:pPr>
            <a:endParaRPr lang="en-US" sz="2000" dirty="0"/>
          </a:p>
        </p:txBody>
      </p:sp>
    </p:spTree>
    <p:extLst>
      <p:ext uri="{BB962C8B-B14F-4D97-AF65-F5344CB8AC3E}">
        <p14:creationId xmlns:p14="http://schemas.microsoft.com/office/powerpoint/2010/main" val="3778593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9982200" cy="1137313"/>
          </a:xfrm>
        </p:spPr>
        <p:txBody>
          <a:bodyPr vert="horz" lIns="91440" tIns="45720" rIns="91440" bIns="45720" anchor="b">
            <a:noAutofit/>
          </a:bodyPr>
          <a:lstStyle/>
          <a:p>
            <a:pPr algn="ctr"/>
            <a:r>
              <a:rPr lang="en-US" sz="3400" dirty="0">
                <a:ea typeface="+mj-lt"/>
                <a:cs typeface="+mj-lt"/>
              </a:rPr>
              <a:t>National Security Strategy – Investing at Home</a:t>
            </a:r>
            <a:endParaRPr lang="en-US" dirty="0"/>
          </a:p>
        </p:txBody>
      </p:sp>
      <p:sp>
        <p:nvSpPr>
          <p:cNvPr id="3" name="Content Placeholder 2"/>
          <p:cNvSpPr>
            <a:spLocks noGrp="1"/>
          </p:cNvSpPr>
          <p:nvPr>
            <p:ph idx="1"/>
          </p:nvPr>
        </p:nvSpPr>
        <p:spPr>
          <a:xfrm>
            <a:off x="838200" y="1960728"/>
            <a:ext cx="10591800" cy="3898711"/>
          </a:xfrm>
        </p:spPr>
        <p:txBody>
          <a:bodyPr vert="horz" lIns="182880" tIns="91440" rIns="91440" bIns="45720" anchor="t">
            <a:normAutofit fontScale="92500"/>
          </a:bodyPr>
          <a:lstStyle/>
          <a:p>
            <a:pPr marL="457200" indent="-457200">
              <a:spcAft>
                <a:spcPts val="1200"/>
              </a:spcAft>
            </a:pPr>
            <a:r>
              <a:rPr lang="en-US" dirty="0">
                <a:ea typeface="+mn-lt"/>
                <a:cs typeface="+mn-lt"/>
              </a:rPr>
              <a:t>Break down the line between domestic and foreign policy because strength at home and abroad are linked. </a:t>
            </a:r>
            <a:endParaRPr lang="en-US" dirty="0">
              <a:solidFill>
                <a:srgbClr val="254061"/>
              </a:solidFill>
              <a:ea typeface="+mn-lt"/>
              <a:cs typeface="+mn-lt"/>
            </a:endParaRPr>
          </a:p>
          <a:p>
            <a:pPr marL="457200" indent="-457200">
              <a:spcBef>
                <a:spcPts val="250"/>
              </a:spcBef>
              <a:spcAft>
                <a:spcPts val="1200"/>
              </a:spcAft>
            </a:pPr>
            <a:r>
              <a:rPr lang="en-US" dirty="0">
                <a:ea typeface="+mn-lt"/>
                <a:cs typeface="+mn-lt"/>
              </a:rPr>
              <a:t>Invest to sharpen competitive edge and bolster resilience. </a:t>
            </a:r>
            <a:endParaRPr lang="en-US" dirty="0">
              <a:solidFill>
                <a:srgbClr val="254061"/>
              </a:solidFill>
              <a:ea typeface="+mn-lt"/>
              <a:cs typeface="+mn-lt"/>
            </a:endParaRPr>
          </a:p>
          <a:p>
            <a:pPr marL="457200" indent="-457200">
              <a:spcBef>
                <a:spcPts val="250"/>
              </a:spcBef>
              <a:spcAft>
                <a:spcPts val="1200"/>
              </a:spcAft>
            </a:pPr>
            <a:r>
              <a:rPr lang="en-US" dirty="0">
                <a:ea typeface="+mn-lt"/>
                <a:cs typeface="+mn-lt"/>
              </a:rPr>
              <a:t>Complement innovative power of private sector with  modern industrial strategy that makes strategic public investments in workforce, strategic sectors, and supply chains, especially in critical and emerging technologies.</a:t>
            </a:r>
          </a:p>
        </p:txBody>
      </p:sp>
    </p:spTree>
    <p:extLst>
      <p:ext uri="{BB962C8B-B14F-4D97-AF65-F5344CB8AC3E}">
        <p14:creationId xmlns:p14="http://schemas.microsoft.com/office/powerpoint/2010/main" val="289222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9982200" cy="762000"/>
          </a:xfrm>
        </p:spPr>
        <p:txBody>
          <a:bodyPr vert="horz" lIns="91440" tIns="45720" rIns="91440" bIns="45720" anchor="b">
            <a:noAutofit/>
          </a:bodyPr>
          <a:lstStyle/>
          <a:p>
            <a:pPr algn="ctr"/>
            <a:r>
              <a:rPr lang="en-US" sz="3400" dirty="0">
                <a:ea typeface="+mj-lt"/>
                <a:cs typeface="+mj-lt"/>
              </a:rPr>
              <a:t>Modern American Industrial Strategy</a:t>
            </a:r>
            <a:endParaRPr lang="en-US" dirty="0"/>
          </a:p>
        </p:txBody>
      </p:sp>
      <p:sp>
        <p:nvSpPr>
          <p:cNvPr id="3" name="Content Placeholder 2"/>
          <p:cNvSpPr>
            <a:spLocks noGrp="1"/>
          </p:cNvSpPr>
          <p:nvPr>
            <p:ph idx="1"/>
          </p:nvPr>
        </p:nvSpPr>
        <p:spPr>
          <a:xfrm>
            <a:off x="838200" y="1551295"/>
            <a:ext cx="10591800" cy="4239905"/>
          </a:xfrm>
        </p:spPr>
        <p:txBody>
          <a:bodyPr vert="horz" lIns="182880" tIns="91440" rIns="91440" bIns="45720" anchor="t">
            <a:normAutofit/>
          </a:bodyPr>
          <a:lstStyle/>
          <a:p>
            <a:pPr marL="264795" indent="-264795">
              <a:spcBef>
                <a:spcPts val="200"/>
              </a:spcBef>
              <a:spcAft>
                <a:spcPts val="600"/>
              </a:spcAft>
            </a:pPr>
            <a:r>
              <a:rPr lang="en-US" dirty="0">
                <a:ea typeface="+mn-lt"/>
                <a:cs typeface="+mn-lt"/>
              </a:rPr>
              <a:t>Identifies areas that the private industry, on its own, will not mobilize the investment necessary to achieve core U.S. economic and national security interests. </a:t>
            </a:r>
            <a:endParaRPr lang="en-US"/>
          </a:p>
          <a:p>
            <a:pPr marL="264795" indent="-264795">
              <a:spcBef>
                <a:spcPts val="200"/>
              </a:spcBef>
              <a:spcAft>
                <a:spcPts val="600"/>
              </a:spcAft>
            </a:pPr>
            <a:r>
              <a:rPr lang="en-US" dirty="0">
                <a:ea typeface="+mn-lt"/>
                <a:cs typeface="+mn-lt"/>
              </a:rPr>
              <a:t>Engages in strategic investment in those areas that will form the backbone of U.S. economic growth over coming decades.  </a:t>
            </a:r>
          </a:p>
          <a:p>
            <a:pPr marL="264795" indent="-264795">
              <a:spcBef>
                <a:spcPts val="250"/>
              </a:spcBef>
            </a:pPr>
            <a:r>
              <a:rPr lang="en-US" dirty="0">
                <a:ea typeface="+mn-lt"/>
                <a:cs typeface="+mn-lt"/>
              </a:rPr>
              <a:t>Invests in the workers needed to generate productivity gains and innovation.</a:t>
            </a:r>
            <a:endParaRPr lang="en-US" dirty="0"/>
          </a:p>
        </p:txBody>
      </p:sp>
    </p:spTree>
    <p:extLst>
      <p:ext uri="{BB962C8B-B14F-4D97-AF65-F5344CB8AC3E}">
        <p14:creationId xmlns:p14="http://schemas.microsoft.com/office/powerpoint/2010/main" val="21787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96035"/>
            <a:ext cx="9982200" cy="523165"/>
          </a:xfrm>
        </p:spPr>
        <p:txBody>
          <a:bodyPr vert="horz" lIns="91440" tIns="45720" rIns="91440" bIns="45720" anchor="b">
            <a:noAutofit/>
          </a:bodyPr>
          <a:lstStyle/>
          <a:p>
            <a:pPr algn="ctr"/>
            <a:r>
              <a:rPr lang="en-US" sz="3200" dirty="0"/>
              <a:t>Executive Order on US Supply Chains</a:t>
            </a:r>
            <a:endParaRPr lang="en-US" sz="3200" dirty="0">
              <a:ea typeface="Verdana"/>
            </a:endParaRPr>
          </a:p>
        </p:txBody>
      </p:sp>
      <p:sp>
        <p:nvSpPr>
          <p:cNvPr id="3" name="Content Placeholder 2"/>
          <p:cNvSpPr>
            <a:spLocks noGrp="1"/>
          </p:cNvSpPr>
          <p:nvPr>
            <p:ph idx="1"/>
          </p:nvPr>
        </p:nvSpPr>
        <p:spPr>
          <a:xfrm>
            <a:off x="838200" y="1574041"/>
            <a:ext cx="10591800" cy="4217159"/>
          </a:xfrm>
        </p:spPr>
        <p:txBody>
          <a:bodyPr vert="horz" lIns="182880" tIns="91440" rIns="91440" bIns="45720" anchor="t">
            <a:normAutofit fontScale="92500"/>
          </a:bodyPr>
          <a:lstStyle/>
          <a:p>
            <a:pPr marL="264795" indent="-264795">
              <a:spcBef>
                <a:spcPts val="200"/>
              </a:spcBef>
              <a:spcAft>
                <a:spcPts val="600"/>
              </a:spcAft>
            </a:pPr>
            <a:r>
              <a:rPr lang="en-US" dirty="0">
                <a:ea typeface="+mn-lt"/>
                <a:cs typeface="+mn-lt"/>
              </a:rPr>
              <a:t>The US needs resilient, diverse, and secure supply chains to ensure our economic prosperity and national security.  </a:t>
            </a:r>
            <a:endParaRPr lang="en-US"/>
          </a:p>
          <a:p>
            <a:pPr marL="264795" indent="-264795">
              <a:spcBef>
                <a:spcPts val="200"/>
              </a:spcBef>
              <a:spcAft>
                <a:spcPts val="600"/>
              </a:spcAft>
            </a:pPr>
            <a:r>
              <a:rPr lang="en-US" dirty="0">
                <a:ea typeface="+mn-lt"/>
                <a:cs typeface="+mn-lt"/>
              </a:rPr>
              <a:t>Supply chain assessments of industrial bases for: </a:t>
            </a:r>
            <a:r>
              <a:rPr lang="en-US" dirty="0">
                <a:ea typeface="+mn-lt"/>
                <a:cs typeface="+mn-lt"/>
                <a:hlinkClick r:id="rId3"/>
              </a:rPr>
              <a:t>defense, public health, ICT, energy, transportation, agriculture/food</a:t>
            </a:r>
            <a:r>
              <a:rPr lang="en-US" dirty="0">
                <a:ea typeface="+mn-lt"/>
                <a:cs typeface="+mn-lt"/>
              </a:rPr>
              <a:t>. </a:t>
            </a:r>
          </a:p>
          <a:p>
            <a:pPr marL="264795" indent="-264795">
              <a:spcBef>
                <a:spcPts val="250"/>
              </a:spcBef>
            </a:pPr>
            <a:r>
              <a:rPr lang="en-US" dirty="0">
                <a:ea typeface="+mn-lt"/>
                <a:cs typeface="+mn-lt"/>
              </a:rPr>
              <a:t>Each shall include an assessment of current domestic education and manufacturing workforce skills for the relevant sector and identified gaps, opportunities, and potential best practices in meeting the future workforce needs for the relevant sector.</a:t>
            </a:r>
            <a:endParaRPr lang="en-US" dirty="0">
              <a:ea typeface="Verdana"/>
            </a:endParaRPr>
          </a:p>
        </p:txBody>
      </p:sp>
    </p:spTree>
    <p:extLst>
      <p:ext uri="{BB962C8B-B14F-4D97-AF65-F5344CB8AC3E}">
        <p14:creationId xmlns:p14="http://schemas.microsoft.com/office/powerpoint/2010/main" val="2316178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96035"/>
            <a:ext cx="9982200" cy="523165"/>
          </a:xfrm>
        </p:spPr>
        <p:txBody>
          <a:bodyPr vert="horz" lIns="91440" tIns="45720" rIns="91440" bIns="45720" anchor="b">
            <a:noAutofit/>
          </a:bodyPr>
          <a:lstStyle/>
          <a:p>
            <a:pPr algn="ctr"/>
            <a:r>
              <a:rPr lang="en-US" sz="3200" dirty="0"/>
              <a:t>Wind Energy Supply Chain Assessment</a:t>
            </a:r>
            <a:endParaRPr lang="en-US" sz="3200" dirty="0">
              <a:ea typeface="Verdana"/>
            </a:endParaRPr>
          </a:p>
        </p:txBody>
      </p:sp>
      <p:sp>
        <p:nvSpPr>
          <p:cNvPr id="3" name="Content Placeholder 2"/>
          <p:cNvSpPr>
            <a:spLocks noGrp="1"/>
          </p:cNvSpPr>
          <p:nvPr>
            <p:ph idx="1"/>
          </p:nvPr>
        </p:nvSpPr>
        <p:spPr>
          <a:xfrm>
            <a:off x="838200" y="1574041"/>
            <a:ext cx="10591800" cy="4217159"/>
          </a:xfrm>
        </p:spPr>
        <p:txBody>
          <a:bodyPr vert="horz" lIns="182880" tIns="91440" rIns="91440" bIns="45720" anchor="t">
            <a:normAutofit lnSpcReduction="10000"/>
          </a:bodyPr>
          <a:lstStyle/>
          <a:p>
            <a:pPr marL="264795" indent="-264795">
              <a:spcBef>
                <a:spcPts val="250"/>
              </a:spcBef>
            </a:pPr>
            <a:r>
              <a:rPr lang="en-US" dirty="0">
                <a:ea typeface="+mn-lt"/>
                <a:cs typeface="+mn-lt"/>
              </a:rPr>
              <a:t>Expected new workforce demand to serve the Administration’s goals in the hundreds of thousands.</a:t>
            </a:r>
          </a:p>
          <a:p>
            <a:pPr marL="264795" indent="-264795">
              <a:spcBef>
                <a:spcPts val="250"/>
              </a:spcBef>
            </a:pPr>
            <a:r>
              <a:rPr lang="en-US" dirty="0">
                <a:ea typeface="+mn-lt"/>
                <a:cs typeface="+mn-lt"/>
              </a:rPr>
              <a:t>Additional education and training programs are necessary—from several hundred to more than 1,000.</a:t>
            </a:r>
          </a:p>
          <a:p>
            <a:pPr marL="264795" indent="-264795">
              <a:spcBef>
                <a:spcPts val="250"/>
              </a:spcBef>
            </a:pPr>
            <a:r>
              <a:rPr lang="en-US" dirty="0">
                <a:ea typeface="+mn-lt"/>
                <a:cs typeface="+mn-lt"/>
              </a:rPr>
              <a:t>Re-training workers for offshore wind facilities, construction  and servicing is critical. </a:t>
            </a:r>
            <a:endParaRPr lang="en-US" dirty="0"/>
          </a:p>
          <a:p>
            <a:pPr marL="264795" indent="-264795">
              <a:spcBef>
                <a:spcPts val="250"/>
              </a:spcBef>
            </a:pPr>
            <a:r>
              <a:rPr lang="en-US" dirty="0">
                <a:ea typeface="+mn-lt"/>
                <a:cs typeface="+mn-lt"/>
              </a:rPr>
              <a:t>Cooperation between wind energy component manufacturers, wind developers, community colleges, and labor unions can address key educational and training requirements for the wind industry.</a:t>
            </a:r>
            <a:endParaRPr lang="en-US" dirty="0">
              <a:ea typeface="Verdana"/>
            </a:endParaRPr>
          </a:p>
        </p:txBody>
      </p:sp>
    </p:spTree>
    <p:extLst>
      <p:ext uri="{BB962C8B-B14F-4D97-AF65-F5344CB8AC3E}">
        <p14:creationId xmlns:p14="http://schemas.microsoft.com/office/powerpoint/2010/main" val="165606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96035"/>
            <a:ext cx="9982200" cy="523165"/>
          </a:xfrm>
        </p:spPr>
        <p:txBody>
          <a:bodyPr vert="horz" lIns="91440" tIns="45720" rIns="91440" bIns="45720" anchor="b">
            <a:noAutofit/>
          </a:bodyPr>
          <a:lstStyle/>
          <a:p>
            <a:pPr algn="ctr"/>
            <a:r>
              <a:rPr lang="en-US" sz="3200" dirty="0"/>
              <a:t>ICT Supply Chain Assessment</a:t>
            </a:r>
            <a:endParaRPr lang="en-US" sz="3200" dirty="0">
              <a:ea typeface="Verdana"/>
            </a:endParaRPr>
          </a:p>
        </p:txBody>
      </p:sp>
      <p:sp>
        <p:nvSpPr>
          <p:cNvPr id="3" name="Content Placeholder 2"/>
          <p:cNvSpPr>
            <a:spLocks noGrp="1"/>
          </p:cNvSpPr>
          <p:nvPr>
            <p:ph idx="1"/>
          </p:nvPr>
        </p:nvSpPr>
        <p:spPr>
          <a:xfrm>
            <a:off x="838200" y="1574041"/>
            <a:ext cx="10591800" cy="4217159"/>
          </a:xfrm>
        </p:spPr>
        <p:txBody>
          <a:bodyPr vert="horz" lIns="182880" tIns="91440" rIns="91440" bIns="45720" anchor="t">
            <a:normAutofit fontScale="92500"/>
          </a:bodyPr>
          <a:lstStyle/>
          <a:p>
            <a:pPr marL="264795" indent="-264795">
              <a:spcBef>
                <a:spcPts val="250"/>
              </a:spcBef>
            </a:pPr>
            <a:r>
              <a:rPr lang="en-US" dirty="0">
                <a:ea typeface="+mn-lt"/>
                <a:cs typeface="+mn-lt"/>
              </a:rPr>
              <a:t>Underinvestment in the domestic ICT workforce and in domestic STEM education threatens the industry’s ability to find to fulfill increased demand for key ICT products.</a:t>
            </a:r>
          </a:p>
          <a:p>
            <a:pPr marL="264795" indent="-264795">
              <a:spcBef>
                <a:spcPts val="250"/>
              </a:spcBef>
            </a:pPr>
            <a:r>
              <a:rPr lang="en-US" dirty="0">
                <a:ea typeface="+mn-lt"/>
                <a:cs typeface="+mn-lt"/>
              </a:rPr>
              <a:t>To develop and upskill ICT workforce, Commerce Secretary is:</a:t>
            </a:r>
          </a:p>
          <a:p>
            <a:pPr marL="548005" lvl="1" indent="-200660">
              <a:spcBef>
                <a:spcPts val="250"/>
              </a:spcBef>
            </a:pPr>
            <a:r>
              <a:rPr lang="en-US" dirty="0">
                <a:ea typeface="+mn-lt"/>
                <a:cs typeface="+mn-lt"/>
              </a:rPr>
              <a:t>Allocating over $500M for ICT skills training systems and programs and STEM workforce development initiatives </a:t>
            </a:r>
          </a:p>
          <a:p>
            <a:pPr marL="548005" lvl="1" indent="-200660">
              <a:spcBef>
                <a:spcPts val="250"/>
              </a:spcBef>
            </a:pPr>
            <a:r>
              <a:rPr lang="en-US" dirty="0">
                <a:ea typeface="+mn-lt"/>
                <a:cs typeface="+mn-lt"/>
              </a:rPr>
              <a:t>Encouraging states to develop and fund broadband workforce investment programs through the Broadband Equity, Access, and Deployment program funded in the Bipartisan Infrastructure Law.</a:t>
            </a:r>
            <a:endParaRPr lang="en-US" dirty="0">
              <a:ea typeface="Verdana"/>
            </a:endParaRPr>
          </a:p>
        </p:txBody>
      </p:sp>
    </p:spTree>
    <p:extLst>
      <p:ext uri="{BB962C8B-B14F-4D97-AF65-F5344CB8AC3E}">
        <p14:creationId xmlns:p14="http://schemas.microsoft.com/office/powerpoint/2010/main" val="2478222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96035"/>
            <a:ext cx="9982200" cy="875732"/>
          </a:xfrm>
        </p:spPr>
        <p:txBody>
          <a:bodyPr vert="horz" lIns="91440" tIns="45720" rIns="91440" bIns="45720" anchor="b">
            <a:noAutofit/>
          </a:bodyPr>
          <a:lstStyle/>
          <a:p>
            <a:pPr algn="ctr"/>
            <a:r>
              <a:rPr lang="en-US" sz="3200" dirty="0">
                <a:ea typeface="+mj-lt"/>
                <a:cs typeface="+mj-lt"/>
              </a:rPr>
              <a:t>NSF Directorate for Technology, Innovation, and Partnerships (TIP)</a:t>
            </a:r>
            <a:endParaRPr lang="en-US" dirty="0"/>
          </a:p>
        </p:txBody>
      </p:sp>
      <p:sp>
        <p:nvSpPr>
          <p:cNvPr id="3" name="Content Placeholder 2"/>
          <p:cNvSpPr>
            <a:spLocks noGrp="1"/>
          </p:cNvSpPr>
          <p:nvPr>
            <p:ph idx="1"/>
          </p:nvPr>
        </p:nvSpPr>
        <p:spPr>
          <a:xfrm>
            <a:off x="838200" y="1721891"/>
            <a:ext cx="10591800" cy="4387756"/>
          </a:xfrm>
        </p:spPr>
        <p:txBody>
          <a:bodyPr vert="horz" lIns="182880" tIns="91440" rIns="91440" bIns="45720" anchor="t">
            <a:normAutofit lnSpcReduction="10000"/>
          </a:bodyPr>
          <a:lstStyle/>
          <a:p>
            <a:pPr marL="264795" indent="-264795">
              <a:spcBef>
                <a:spcPts val="250"/>
              </a:spcBef>
            </a:pPr>
            <a:r>
              <a:rPr lang="en-US" dirty="0">
                <a:ea typeface="+mn-lt"/>
                <a:cs typeface="+mn-lt"/>
              </a:rPr>
              <a:t>Support use-inspired and translational research </a:t>
            </a:r>
            <a:endParaRPr lang="en-US"/>
          </a:p>
          <a:p>
            <a:pPr marL="264795" indent="-264795">
              <a:spcBef>
                <a:spcPts val="250"/>
              </a:spcBef>
            </a:pPr>
            <a:r>
              <a:rPr lang="en-US" dirty="0">
                <a:ea typeface="+mn-lt"/>
                <a:cs typeface="+mn-lt"/>
              </a:rPr>
              <a:t>Accelerate the development and use of federally funded research</a:t>
            </a:r>
            <a:endParaRPr lang="en-US" dirty="0"/>
          </a:p>
          <a:p>
            <a:pPr marL="264795" indent="-264795">
              <a:spcBef>
                <a:spcPts val="250"/>
              </a:spcBef>
            </a:pPr>
            <a:r>
              <a:rPr lang="en-US" dirty="0">
                <a:ea typeface="+mn-lt"/>
                <a:cs typeface="+mn-lt"/>
              </a:rPr>
              <a:t>Strengthen US competitiveness by accelerating the development of key technologies</a:t>
            </a:r>
            <a:endParaRPr lang="en-US" dirty="0"/>
          </a:p>
          <a:p>
            <a:pPr marL="264795" indent="-264795">
              <a:spcBef>
                <a:spcPts val="250"/>
              </a:spcBef>
            </a:pPr>
            <a:r>
              <a:rPr lang="en-US" dirty="0">
                <a:ea typeface="+mn-lt"/>
                <a:cs typeface="+mn-lt"/>
              </a:rPr>
              <a:t>Further the creation of a domestic workforce capable of advancing, using, and adapting to key technologies</a:t>
            </a:r>
          </a:p>
          <a:p>
            <a:pPr marL="264795" indent="-264795">
              <a:spcBef>
                <a:spcPts val="250"/>
              </a:spcBef>
            </a:pPr>
            <a:r>
              <a:rPr lang="en-US" dirty="0">
                <a:ea typeface="+mn-lt"/>
                <a:cs typeface="+mn-lt"/>
              </a:rPr>
              <a:t>Expand the participation of United States students and researchers in areas of societal, national, and geostrategic importance, at all levels of education. </a:t>
            </a:r>
            <a:endParaRPr lang="en-US"/>
          </a:p>
        </p:txBody>
      </p:sp>
    </p:spTree>
    <p:extLst>
      <p:ext uri="{BB962C8B-B14F-4D97-AF65-F5344CB8AC3E}">
        <p14:creationId xmlns:p14="http://schemas.microsoft.com/office/powerpoint/2010/main" val="2845154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48185"/>
            <a:ext cx="9982200" cy="625523"/>
          </a:xfrm>
        </p:spPr>
        <p:txBody>
          <a:bodyPr vert="horz" lIns="91440" tIns="45720" rIns="91440" bIns="45720" anchor="b">
            <a:noAutofit/>
          </a:bodyPr>
          <a:lstStyle/>
          <a:p>
            <a:pPr algn="ctr"/>
            <a:r>
              <a:rPr lang="en-US" sz="3200" dirty="0">
                <a:ea typeface="+mj-lt"/>
                <a:cs typeface="+mj-lt"/>
              </a:rPr>
              <a:t>Key Technology Focus Areas</a:t>
            </a:r>
            <a:endParaRPr lang="en-US" dirty="0"/>
          </a:p>
        </p:txBody>
      </p:sp>
      <p:sp>
        <p:nvSpPr>
          <p:cNvPr id="3" name="Content Placeholder 2"/>
          <p:cNvSpPr>
            <a:spLocks noGrp="1"/>
          </p:cNvSpPr>
          <p:nvPr>
            <p:ph idx="1"/>
          </p:nvPr>
        </p:nvSpPr>
        <p:spPr>
          <a:xfrm>
            <a:off x="838200" y="1551294"/>
            <a:ext cx="10591800" cy="4239906"/>
          </a:xfrm>
        </p:spPr>
        <p:txBody>
          <a:bodyPr vert="horz" lIns="182880" tIns="91440" rIns="91440" bIns="45720" anchor="t">
            <a:normAutofit/>
          </a:bodyPr>
          <a:lstStyle/>
          <a:p>
            <a:pPr marL="264795" indent="-264795">
              <a:spcBef>
                <a:spcPts val="250"/>
              </a:spcBef>
            </a:pPr>
            <a:r>
              <a:rPr lang="en-US" dirty="0">
                <a:ea typeface="+mn-lt"/>
                <a:cs typeface="+mn-lt"/>
              </a:rPr>
              <a:t>Artificial intelligence, machine learning, autonomy, and related advances</a:t>
            </a:r>
            <a:endParaRPr lang="en-US" dirty="0">
              <a:ea typeface="Verdana"/>
            </a:endParaRPr>
          </a:p>
          <a:p>
            <a:pPr marL="264795" indent="-264795">
              <a:spcBef>
                <a:spcPts val="250"/>
              </a:spcBef>
            </a:pPr>
            <a:r>
              <a:rPr lang="en-US" dirty="0">
                <a:ea typeface="+mn-lt"/>
                <a:cs typeface="+mn-lt"/>
              </a:rPr>
              <a:t>High performance computing, semiconductors, and advanced computer hardware and software</a:t>
            </a:r>
            <a:endParaRPr lang="en-US" dirty="0"/>
          </a:p>
          <a:p>
            <a:pPr marL="264795" indent="-264795">
              <a:spcBef>
                <a:spcPts val="250"/>
              </a:spcBef>
            </a:pPr>
            <a:r>
              <a:rPr lang="en-US" dirty="0">
                <a:ea typeface="+mn-lt"/>
                <a:cs typeface="+mn-lt"/>
              </a:rPr>
              <a:t>Quantum information science and technology</a:t>
            </a:r>
            <a:endParaRPr lang="en-US" dirty="0"/>
          </a:p>
          <a:p>
            <a:pPr marL="264795" indent="-264795">
              <a:spcBef>
                <a:spcPts val="250"/>
              </a:spcBef>
            </a:pPr>
            <a:r>
              <a:rPr lang="en-US" dirty="0">
                <a:ea typeface="+mn-lt"/>
                <a:cs typeface="+mn-lt"/>
              </a:rPr>
              <a:t>Robotics, automation, and advanced manufacturing</a:t>
            </a:r>
            <a:endParaRPr lang="en-US" dirty="0"/>
          </a:p>
          <a:p>
            <a:pPr marL="264795" indent="-264795">
              <a:spcBef>
                <a:spcPts val="250"/>
              </a:spcBef>
            </a:pPr>
            <a:r>
              <a:rPr lang="en-US" dirty="0">
                <a:ea typeface="+mn-lt"/>
                <a:cs typeface="+mn-lt"/>
              </a:rPr>
              <a:t>Natural and anthropogenic disaster prevention or mitigation</a:t>
            </a:r>
            <a:endParaRPr lang="en-US" dirty="0"/>
          </a:p>
        </p:txBody>
      </p:sp>
    </p:spTree>
    <p:extLst>
      <p:ext uri="{BB962C8B-B14F-4D97-AF65-F5344CB8AC3E}">
        <p14:creationId xmlns:p14="http://schemas.microsoft.com/office/powerpoint/2010/main" val="1454305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91319"/>
            <a:ext cx="9982200" cy="568658"/>
          </a:xfrm>
        </p:spPr>
        <p:txBody>
          <a:bodyPr vert="horz" lIns="91440" tIns="45720" rIns="91440" bIns="45720" anchor="b">
            <a:noAutofit/>
          </a:bodyPr>
          <a:lstStyle/>
          <a:p>
            <a:pPr algn="ctr"/>
            <a:r>
              <a:rPr lang="en-US" sz="3200" dirty="0">
                <a:ea typeface="+mj-lt"/>
                <a:cs typeface="+mj-lt"/>
              </a:rPr>
              <a:t>Key Technology Focus Areas</a:t>
            </a:r>
            <a:endParaRPr lang="en-US" dirty="0"/>
          </a:p>
        </p:txBody>
      </p:sp>
      <p:sp>
        <p:nvSpPr>
          <p:cNvPr id="3" name="Content Placeholder 2"/>
          <p:cNvSpPr>
            <a:spLocks noGrp="1"/>
          </p:cNvSpPr>
          <p:nvPr>
            <p:ph idx="1"/>
          </p:nvPr>
        </p:nvSpPr>
        <p:spPr>
          <a:xfrm>
            <a:off x="838200" y="1380698"/>
            <a:ext cx="10591800" cy="4603845"/>
          </a:xfrm>
        </p:spPr>
        <p:txBody>
          <a:bodyPr vert="horz" lIns="182880" tIns="91440" rIns="91440" bIns="45720" anchor="t">
            <a:normAutofit/>
          </a:bodyPr>
          <a:lstStyle/>
          <a:p>
            <a:pPr marL="264795" indent="-264795">
              <a:spcBef>
                <a:spcPts val="250"/>
              </a:spcBef>
            </a:pPr>
            <a:r>
              <a:rPr lang="en-US" dirty="0">
                <a:ea typeface="+mn-lt"/>
                <a:cs typeface="+mn-lt"/>
              </a:rPr>
              <a:t>Advanced communications technology and immersive technology</a:t>
            </a:r>
            <a:endParaRPr lang="en-US" dirty="0">
              <a:ea typeface="Verdana"/>
            </a:endParaRPr>
          </a:p>
          <a:p>
            <a:pPr marL="264795" indent="-264795">
              <a:spcBef>
                <a:spcPts val="250"/>
              </a:spcBef>
            </a:pPr>
            <a:r>
              <a:rPr lang="en-US" dirty="0">
                <a:ea typeface="+mn-lt"/>
                <a:cs typeface="+mn-lt"/>
              </a:rPr>
              <a:t>Biotechnology, medical technology, genomics, and synthetic biology</a:t>
            </a:r>
            <a:endParaRPr lang="en-US">
              <a:ea typeface="Verdana"/>
            </a:endParaRPr>
          </a:p>
          <a:p>
            <a:pPr marL="264795" indent="-264795">
              <a:spcBef>
                <a:spcPts val="250"/>
              </a:spcBef>
            </a:pPr>
            <a:r>
              <a:rPr lang="en-US" dirty="0">
                <a:ea typeface="+mn-lt"/>
                <a:cs typeface="+mn-lt"/>
              </a:rPr>
              <a:t>Data storage, data management, distributed ledger technologies, and cybersecurity, including biometrics</a:t>
            </a:r>
            <a:endParaRPr lang="en-US" dirty="0">
              <a:ea typeface="Verdana"/>
            </a:endParaRPr>
          </a:p>
          <a:p>
            <a:pPr marL="264795" indent="-264795">
              <a:spcBef>
                <a:spcPts val="250"/>
              </a:spcBef>
            </a:pPr>
            <a:r>
              <a:rPr lang="en-US" dirty="0">
                <a:ea typeface="+mn-lt"/>
                <a:cs typeface="+mn-lt"/>
              </a:rPr>
              <a:t>Advanced energy and industrial efficiency technologies, such as batteries and advanced nuclear technologies</a:t>
            </a:r>
          </a:p>
          <a:p>
            <a:pPr marL="264795" indent="-264795">
              <a:spcBef>
                <a:spcPts val="250"/>
              </a:spcBef>
            </a:pPr>
            <a:r>
              <a:rPr lang="en-US" dirty="0">
                <a:ea typeface="+mn-lt"/>
                <a:cs typeface="+mn-lt"/>
              </a:rPr>
              <a:t>Advanced materials science</a:t>
            </a:r>
            <a:endParaRPr lang="en-US" dirty="0">
              <a:ea typeface="Verdana"/>
            </a:endParaRPr>
          </a:p>
        </p:txBody>
      </p:sp>
    </p:spTree>
    <p:extLst>
      <p:ext uri="{BB962C8B-B14F-4D97-AF65-F5344CB8AC3E}">
        <p14:creationId xmlns:p14="http://schemas.microsoft.com/office/powerpoint/2010/main" val="25758768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6044</TotalTime>
  <Words>1709</Words>
  <Application>Microsoft Office PowerPoint</Application>
  <PresentationFormat>Widescreen</PresentationFormat>
  <Paragraphs>166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Aspect</vt:lpstr>
      <vt:lpstr>Workforce Development as an Element of Federal Industrial Strategy  </vt:lpstr>
      <vt:lpstr>National Security Strategy – Investing at Home</vt:lpstr>
      <vt:lpstr>Modern American Industrial Strategy</vt:lpstr>
      <vt:lpstr>Executive Order on US Supply Chains</vt:lpstr>
      <vt:lpstr>Wind Energy Supply Chain Assessment</vt:lpstr>
      <vt:lpstr>ICT Supply Chain Assessment</vt:lpstr>
      <vt:lpstr>NSF Directorate for Technology, Innovation, and Partnerships (TIP)</vt:lpstr>
      <vt:lpstr>Key Technology Focus Areas</vt:lpstr>
      <vt:lpstr>Key Technology Focus Areas</vt:lpstr>
      <vt:lpstr>Workforce Development as an Element of Federal Industrial Strategy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America to Work: The Essential Role of Federal Labor Market Statistics</dc:title>
  <dc:creator>AReamer</dc:creator>
  <cp:lastModifiedBy>Andrew Reamer</cp:lastModifiedBy>
  <cp:revision>1959</cp:revision>
  <cp:lastPrinted>2021-06-15T20:07:39Z</cp:lastPrinted>
  <dcterms:created xsi:type="dcterms:W3CDTF">2011-03-08T20:28:53Z</dcterms:created>
  <dcterms:modified xsi:type="dcterms:W3CDTF">2022-12-02T05:40:47Z</dcterms:modified>
</cp:coreProperties>
</file>