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06" r:id="rId3"/>
  </p:sldMasterIdLst>
  <p:sldIdLst>
    <p:sldId id="256" r:id="rId4"/>
    <p:sldId id="257" r:id="rId5"/>
    <p:sldId id="258" r:id="rId6"/>
    <p:sldId id="279" r:id="rId7"/>
    <p:sldId id="260" r:id="rId8"/>
    <p:sldId id="262" r:id="rId9"/>
    <p:sldId id="263" r:id="rId10"/>
    <p:sldId id="261" r:id="rId11"/>
    <p:sldId id="264" r:id="rId12"/>
    <p:sldId id="267" r:id="rId13"/>
    <p:sldId id="268" r:id="rId14"/>
    <p:sldId id="265" r:id="rId15"/>
    <p:sldId id="271" r:id="rId16"/>
    <p:sldId id="280" r:id="rId17"/>
    <p:sldId id="272" r:id="rId18"/>
    <p:sldId id="269" r:id="rId19"/>
    <p:sldId id="270" r:id="rId20"/>
    <p:sldId id="26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eneral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630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30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Gener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General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105630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05630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9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58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7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2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9" y="2622291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9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9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4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400"/>
            <a:ext cx="3580883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3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3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7" y="536672"/>
            <a:ext cx="7578327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20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6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buffback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buff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9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General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2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9" y="2622291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9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9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400"/>
            <a:ext cx="3580883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3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7" y="536672"/>
            <a:ext cx="7578327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20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General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lue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6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11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-General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T-General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6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General15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PT-General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1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B96752-74D1-444F-B634-47E835D2F4B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ailymotion.com/video/xyq3ac_ambilight-clone-using-arduino_tech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ECE-1010</a:t>
            </a:r>
            <a:br>
              <a:rPr lang="en-US" sz="3200" dirty="0"/>
            </a:br>
            <a:r>
              <a:rPr lang="en-US" sz="3200" dirty="0"/>
              <a:t>Introduction to Electrical and Computer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Introduction to Arduino</a:t>
            </a:r>
          </a:p>
        </p:txBody>
      </p:sp>
      <p:pic>
        <p:nvPicPr>
          <p:cNvPr id="1026" name="Picture 2" descr="ECE-1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2505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6099" y="6571182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Prepared by R. Lamond</a:t>
            </a:r>
          </a:p>
        </p:txBody>
      </p:sp>
    </p:spTree>
    <p:extLst>
      <p:ext uri="{BB962C8B-B14F-4D97-AF65-F5344CB8AC3E}">
        <p14:creationId xmlns:p14="http://schemas.microsoft.com/office/powerpoint/2010/main" val="196810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PWM: A Quick Intro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4956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PWM: Pulse Width Modulation</a:t>
            </a:r>
          </a:p>
          <a:p>
            <a:pPr lvl="1"/>
            <a:r>
              <a:rPr lang="en-US" dirty="0"/>
              <a:t>A simple way of mimicking an analog signal using a digital one</a:t>
            </a:r>
          </a:p>
          <a:p>
            <a:pPr lvl="1"/>
            <a:r>
              <a:rPr lang="en-US" dirty="0"/>
              <a:t>Very useful for devices which lack an analog output (like Arduino!)</a:t>
            </a:r>
          </a:p>
          <a:p>
            <a:r>
              <a:rPr lang="en-US" dirty="0"/>
              <a:t>To power an LED, we need an analog voltage (in this case, approximately &gt;2.5 V)</a:t>
            </a:r>
          </a:p>
          <a:p>
            <a:r>
              <a:rPr lang="en-US" dirty="0"/>
              <a:t>Arduino has PWM built in for voltages between 0V and 5V</a:t>
            </a:r>
          </a:p>
          <a:p>
            <a:r>
              <a:rPr lang="en-US" dirty="0"/>
              <a:t>5V = a PWM value of 255</a:t>
            </a:r>
          </a:p>
          <a:p>
            <a:r>
              <a:rPr lang="en-US" dirty="0"/>
              <a:t>0V = a PWM value of 0</a:t>
            </a:r>
          </a:p>
          <a:p>
            <a:r>
              <a:rPr lang="en-US" dirty="0"/>
              <a:t>You can use any value between 0 and 255 for PWM on an Arduino</a:t>
            </a:r>
          </a:p>
        </p:txBody>
      </p:sp>
      <p:pic>
        <p:nvPicPr>
          <p:cNvPr id="1026" name="Picture 2" descr="http://arduino.cc/en/uploads/Tutorial/pw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5715000"/>
            <a:ext cx="1957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http://arduino.cc/en/Tutorial/PWM</a:t>
            </a:r>
          </a:p>
        </p:txBody>
      </p:sp>
    </p:spTree>
    <p:extLst>
      <p:ext uri="{BB962C8B-B14F-4D97-AF65-F5344CB8AC3E}">
        <p14:creationId xmlns:p14="http://schemas.microsoft.com/office/powerpoint/2010/main" val="287167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LEDs are very sensitive to changes in current</a:t>
            </a:r>
          </a:p>
          <a:p>
            <a:r>
              <a:rPr lang="en-US" dirty="0"/>
              <a:t>The current in an LED varies </a:t>
            </a:r>
            <a:r>
              <a:rPr lang="en-US" i="1" dirty="0"/>
              <a:t>exponentially</a:t>
            </a:r>
            <a:r>
              <a:rPr lang="en-US" dirty="0"/>
              <a:t> with voltage, therefore small increases in voltage are potentially dangerous!</a:t>
            </a:r>
          </a:p>
          <a:p>
            <a:r>
              <a:rPr lang="en-US" dirty="0"/>
              <a:t>Resistors vary </a:t>
            </a:r>
            <a:r>
              <a:rPr lang="en-US" i="1" dirty="0"/>
              <a:t>linearly</a:t>
            </a:r>
            <a:r>
              <a:rPr lang="en-US" dirty="0"/>
              <a:t> with voltage</a:t>
            </a:r>
          </a:p>
          <a:p>
            <a:r>
              <a:rPr lang="en-US" dirty="0"/>
              <a:t>Using a resistor in series with an LED will </a:t>
            </a:r>
            <a:r>
              <a:rPr lang="en-US" i="1" dirty="0"/>
              <a:t>limit</a:t>
            </a:r>
            <a:r>
              <a:rPr lang="en-US" dirty="0"/>
              <a:t> the current through the LED, minimizing the risk of damage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Resistors?</a:t>
            </a:r>
          </a:p>
        </p:txBody>
      </p:sp>
    </p:spTree>
    <p:extLst>
      <p:ext uri="{BB962C8B-B14F-4D97-AF65-F5344CB8AC3E}">
        <p14:creationId xmlns:p14="http://schemas.microsoft.com/office/powerpoint/2010/main" val="171113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Blinking LED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Step:</a:t>
            </a:r>
            <a:br>
              <a:rPr lang="en-US" dirty="0"/>
            </a:br>
            <a:r>
              <a:rPr lang="en-US" dirty="0"/>
              <a:t>Set up Hardware </a:t>
            </a:r>
          </a:p>
          <a:p>
            <a:r>
              <a:rPr lang="en-US" dirty="0"/>
              <a:t>Second Step:</a:t>
            </a:r>
            <a:br>
              <a:rPr lang="en-US" dirty="0"/>
            </a:br>
            <a:r>
              <a:rPr lang="en-US" dirty="0"/>
              <a:t>Walk through the code step by step</a:t>
            </a:r>
          </a:p>
          <a:p>
            <a:r>
              <a:rPr lang="en-US" dirty="0"/>
              <a:t>Third Step:</a:t>
            </a:r>
            <a:br>
              <a:rPr lang="en-US"/>
            </a:br>
            <a:r>
              <a:rPr lang="en-US"/>
              <a:t>Learn how to download code to the Arduino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Setup</a:t>
            </a:r>
          </a:p>
        </p:txBody>
      </p:sp>
      <p:pic>
        <p:nvPicPr>
          <p:cNvPr id="409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16836"/>
            <a:ext cx="7029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20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C5B27A-91B0-42FA-B2ED-03700D22C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813" y="2048272"/>
            <a:ext cx="4524375" cy="3393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A79CB1-A701-4CEF-9DF6-A22C7307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Breadboard</a:t>
            </a:r>
          </a:p>
        </p:txBody>
      </p:sp>
    </p:spTree>
    <p:extLst>
      <p:ext uri="{BB962C8B-B14F-4D97-AF65-F5344CB8AC3E}">
        <p14:creationId xmlns:p14="http://schemas.microsoft.com/office/powerpoint/2010/main" val="107784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Setup (2)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/>
          <p:cNvSpPr/>
          <p:nvPr/>
        </p:nvSpPr>
        <p:spPr>
          <a:xfrm rot="1916958">
            <a:off x="5902214" y="760927"/>
            <a:ext cx="191572" cy="133841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3743" y="16764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PORT 3</a:t>
            </a:r>
          </a:p>
        </p:txBody>
      </p:sp>
      <p:sp>
        <p:nvSpPr>
          <p:cNvPr id="6" name="Up Arrow 5"/>
          <p:cNvSpPr/>
          <p:nvPr/>
        </p:nvSpPr>
        <p:spPr>
          <a:xfrm rot="1916958">
            <a:off x="4759213" y="4064113"/>
            <a:ext cx="191572" cy="133841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6333" y="5121008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35139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Connect the Arduino to your PC via the USB cable</a:t>
            </a:r>
          </a:p>
          <a:p>
            <a:r>
              <a:rPr lang="en-US" dirty="0"/>
              <a:t>Open the Arduino software (arduino.exe)</a:t>
            </a:r>
          </a:p>
          <a:p>
            <a:r>
              <a:rPr lang="en-US" dirty="0"/>
              <a:t>This is where you can write/edit your code</a:t>
            </a:r>
          </a:p>
          <a:p>
            <a:pPr lvl="1"/>
            <a:r>
              <a:rPr lang="en-US" dirty="0"/>
              <a:t>It will tell you if there are errors during compilation</a:t>
            </a:r>
          </a:p>
          <a:p>
            <a:r>
              <a:rPr lang="en-US" dirty="0"/>
              <a:t>Press the check mark to compile your code</a:t>
            </a:r>
          </a:p>
          <a:p>
            <a:r>
              <a:rPr lang="en-US" dirty="0"/>
              <a:t>Press the right facing arrow to download your code to the board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HW/SW Interaction</a:t>
            </a:r>
          </a:p>
        </p:txBody>
      </p:sp>
      <p:pic>
        <p:nvPicPr>
          <p:cNvPr id="2050" name="Picture 2" descr="C:\Users\Rory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32" y="1295400"/>
            <a:ext cx="37782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4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4525963"/>
          </a:xfrm>
        </p:spPr>
        <p:txBody>
          <a:bodyPr/>
          <a:lstStyle/>
          <a:p>
            <a:r>
              <a:rPr lang="en-US" dirty="0"/>
              <a:t>You may have to change the COM port through which the software and Arduino board communicate</a:t>
            </a:r>
          </a:p>
          <a:p>
            <a:r>
              <a:rPr lang="en-US" dirty="0"/>
              <a:t>Ask your GTA for help if there is any confusion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HW/SW Addendum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4584"/>
            <a:ext cx="3667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9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867400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//PART 1: Reading and running basic Arduino code</a:t>
            </a:r>
          </a:p>
          <a:p>
            <a:pPr marL="109728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//Variable Declaration</a:t>
            </a:r>
          </a:p>
          <a:p>
            <a:pPr marL="109728" indent="0">
              <a:buNone/>
            </a:pPr>
            <a:r>
              <a:rPr lang="en-US" sz="2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LED = 3;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//Define which port on the Arduino board will be used</a:t>
            </a:r>
          </a:p>
          <a:p>
            <a:pPr marL="109728" indent="0">
              <a:buNone/>
            </a:pPr>
            <a:r>
              <a:rPr lang="en-US" sz="2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toggle = 0;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//Setup a variable which turns the LED on and off</a:t>
            </a:r>
          </a:p>
          <a:p>
            <a:pPr marL="109728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 setup()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//All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arduino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programs have setup loops. This code runs before everything else. Put pin setup and communications setup code here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(LED, OUTPUT);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//Defining the port (or pin,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interchangable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we decide upon as an output of the Arduino board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 loop()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//Loops contain the majority of Arduino code, your main program will go within this structure.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//The following logic flips our "toggle" variable between 0 and 255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//As we learned in class, 255 is the maximum value for PWM ports on the Arduino board, meaning a PWM port set at 255 will output a constant 5 volts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 (toggle == 0)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toggle = 255;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else if (toggle == 255)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toggle = 0;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(LED, toggle);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//Here, we send the new value of toggle to the port LED (which we defined as port 3 on line 1). 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delay(500);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//Wait 500 milliseconds before restarting the loop; this way we get a flashing LED!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//Make sure to close your brackets!</a:t>
            </a:r>
          </a:p>
        </p:txBody>
      </p:sp>
    </p:spTree>
    <p:extLst>
      <p:ext uri="{BB962C8B-B14F-4D97-AF65-F5344CB8AC3E}">
        <p14:creationId xmlns:p14="http://schemas.microsoft.com/office/powerpoint/2010/main" val="28702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an Arduino from your GTA and a USB cable from the lab techs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 the device we just discussed</a:t>
            </a:r>
          </a:p>
          <a:p>
            <a:endParaRPr lang="en-US" dirty="0"/>
          </a:p>
          <a:p>
            <a:r>
              <a:rPr lang="en-US" dirty="0"/>
              <a:t>Don’t hesitate to ask when you have questions!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Next: using all three colors!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165195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“Arduino is an open-source electronics prototyping platform based on flexible, easy-to-use hardware and software. It's intended for artists, designers, hobbyists, and anyone interested in creating interactive objects or environments” (arduino.cc)</a:t>
            </a:r>
          </a:p>
          <a:p>
            <a:r>
              <a:rPr lang="en-US" dirty="0"/>
              <a:t>Consists of both software and hardware:</a:t>
            </a:r>
          </a:p>
          <a:p>
            <a:pPr lvl="1"/>
            <a:r>
              <a:rPr lang="en-US" dirty="0"/>
              <a:t>Software: The Arduino language (a variant of C)</a:t>
            </a:r>
          </a:p>
          <a:p>
            <a:pPr lvl="1"/>
            <a:r>
              <a:rPr lang="en-US" dirty="0"/>
              <a:t>Hardware: The Arduino Uno in our case (other boards exist)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Arduino?</a:t>
            </a:r>
          </a:p>
        </p:txBody>
      </p:sp>
    </p:spTree>
    <p:extLst>
      <p:ext uri="{BB962C8B-B14F-4D97-AF65-F5344CB8AC3E}">
        <p14:creationId xmlns:p14="http://schemas.microsoft.com/office/powerpoint/2010/main" val="392993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 sensor data</a:t>
            </a:r>
          </a:p>
          <a:p>
            <a:r>
              <a:rPr lang="en-US" dirty="0"/>
              <a:t>Actuate servos</a:t>
            </a:r>
          </a:p>
          <a:p>
            <a:r>
              <a:rPr lang="en-US" dirty="0"/>
              <a:t>Process image data and light LEDs</a:t>
            </a:r>
          </a:p>
          <a:p>
            <a:r>
              <a:rPr lang="en-US" dirty="0"/>
              <a:t>Communicate with smartphones for home automation</a:t>
            </a:r>
          </a:p>
          <a:p>
            <a:r>
              <a:rPr lang="en-US" dirty="0"/>
              <a:t>Many, many more possibilities!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Arduino (or a similar microcontroller) may be crucial to your senior design project!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with Arduino?</a:t>
            </a:r>
          </a:p>
        </p:txBody>
      </p:sp>
    </p:spTree>
    <p:extLst>
      <p:ext uri="{BB962C8B-B14F-4D97-AF65-F5344CB8AC3E}">
        <p14:creationId xmlns:p14="http://schemas.microsoft.com/office/powerpoint/2010/main" val="71754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Can Do Great Things!</a:t>
            </a: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9" y="1654881"/>
            <a:ext cx="9195758" cy="520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1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Board</a:t>
            </a:r>
          </a:p>
        </p:txBody>
      </p:sp>
      <p:pic>
        <p:nvPicPr>
          <p:cNvPr id="3074" name="Picture 2" descr="https://lh3.ggpht.com/-PepmdKNv1WU/TVUjpYRgZmI/AAAAAAAAAds/ZVqvM6XYR48/s1600/ArduinoUNO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38851" cy="50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1" y="2420035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USB</a:t>
            </a:r>
          </a:p>
          <a:p>
            <a:r>
              <a:rPr lang="en-US" dirty="0">
                <a:solidFill>
                  <a:srgbClr val="FFC000"/>
                </a:solidFill>
              </a:rPr>
              <a:t>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972" y="114300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/ PWM 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4718" y="56388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 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563880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1" y="41910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Microprocessor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4728" y="484453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5 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4397" y="6455330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We’ll talk about the Arduino later on.</a:t>
            </a:r>
          </a:p>
        </p:txBody>
      </p:sp>
    </p:spTree>
    <p:extLst>
      <p:ext uri="{BB962C8B-B14F-4D97-AF65-F5344CB8AC3E}">
        <p14:creationId xmlns:p14="http://schemas.microsoft.com/office/powerpoint/2010/main" val="169973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Basic Arduino code has three general sections:</a:t>
            </a:r>
          </a:p>
          <a:p>
            <a:pPr lvl="1"/>
            <a:r>
              <a:rPr lang="en-US" dirty="0"/>
              <a:t>Variable declaration:</a:t>
            </a:r>
            <a:br>
              <a:rPr lang="en-US" dirty="0"/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x = 3; //this is a comment!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y = 0; //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+mj-lt"/>
                <a:cs typeface="Courier New" pitchFamily="49" charset="0"/>
              </a:rPr>
              <a:t>Setup Loop: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void setup() 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//This code runs before everything else. 		//pin setup and communications setup 	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(x, OUTPUT);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r>
              <a:rPr lang="en-US" dirty="0">
                <a:latin typeface="+mj-lt"/>
                <a:cs typeface="Courier New" pitchFamily="49" charset="0"/>
              </a:rPr>
              <a:t>Main program loop: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This is where the majority of your code goes!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void loop()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y=x; //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Language: The Basic Structure</a:t>
            </a:r>
          </a:p>
        </p:txBody>
      </p:sp>
    </p:spTree>
    <p:extLst>
      <p:ext uri="{BB962C8B-B14F-4D97-AF65-F5344CB8AC3E}">
        <p14:creationId xmlns:p14="http://schemas.microsoft.com/office/powerpoint/2010/main" val="48268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syntax is quite similar to interactive C as they are both “C-based” languages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get confused about syntax today, think back to your work with robots!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Arduino </a:t>
            </a:r>
            <a:r>
              <a:rPr lang="en-US" i="1" dirty="0"/>
              <a:t>commands</a:t>
            </a:r>
            <a:r>
              <a:rPr lang="en-US" dirty="0"/>
              <a:t> are quite different from IC, so you may have to consult references (or your instructor) to determine the proper usage.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syntax</a:t>
            </a:r>
          </a:p>
        </p:txBody>
      </p:sp>
    </p:spTree>
    <p:extLst>
      <p:ext uri="{BB962C8B-B14F-4D97-AF65-F5344CB8AC3E}">
        <p14:creationId xmlns:p14="http://schemas.microsoft.com/office/powerpoint/2010/main" val="251036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Become familiar with the Arduino Uno and Language:</a:t>
            </a:r>
          </a:p>
          <a:p>
            <a:pPr lvl="1"/>
            <a:r>
              <a:rPr lang="en-US" dirty="0"/>
              <a:t>Understand and upload some sample code to the Arduino Uno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Understand and </a:t>
            </a:r>
            <a:r>
              <a:rPr lang="en-US" i="1" dirty="0"/>
              <a:t>edit</a:t>
            </a:r>
            <a:r>
              <a:rPr lang="en-US" dirty="0"/>
              <a:t> some more complex code, modify it to add functionality, and upload to the Arduino Uno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</p:spTree>
    <p:extLst>
      <p:ext uri="{BB962C8B-B14F-4D97-AF65-F5344CB8AC3E}">
        <p14:creationId xmlns:p14="http://schemas.microsoft.com/office/powerpoint/2010/main" val="16568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what are we actually making?</a:t>
            </a:r>
          </a:p>
          <a:p>
            <a:pPr lvl="1"/>
            <a:r>
              <a:rPr lang="en-US" dirty="0"/>
              <a:t>A hardware/software system which makes a single color LED blink on and off</a:t>
            </a:r>
          </a:p>
          <a:p>
            <a:pPr lvl="1"/>
            <a:r>
              <a:rPr lang="en-US" dirty="0"/>
              <a:t>A hardware/software system which makes </a:t>
            </a:r>
            <a:r>
              <a:rPr lang="en-US" i="1" dirty="0"/>
              <a:t>three</a:t>
            </a:r>
            <a:r>
              <a:rPr lang="en-US" dirty="0"/>
              <a:t> colored LEDs </a:t>
            </a:r>
            <a:r>
              <a:rPr lang="en-US" i="1" dirty="0"/>
              <a:t>pulse</a:t>
            </a:r>
            <a:r>
              <a:rPr lang="en-US" dirty="0"/>
              <a:t> between very dim and very bright</a:t>
            </a:r>
          </a:p>
          <a:p>
            <a:r>
              <a:rPr lang="en-US" dirty="0"/>
              <a:t>What parts will we need?</a:t>
            </a:r>
          </a:p>
          <a:p>
            <a:pPr lvl="1"/>
            <a:r>
              <a:rPr lang="en-US" dirty="0"/>
              <a:t>1 computer</a:t>
            </a:r>
          </a:p>
          <a:p>
            <a:pPr lvl="1"/>
            <a:r>
              <a:rPr lang="en-US" dirty="0"/>
              <a:t>1 Arduino Uno Board</a:t>
            </a:r>
          </a:p>
          <a:p>
            <a:pPr lvl="1"/>
            <a:r>
              <a:rPr lang="en-US" dirty="0"/>
              <a:t>1 RGB LED</a:t>
            </a:r>
          </a:p>
          <a:p>
            <a:pPr lvl="1"/>
            <a:r>
              <a:rPr lang="en-US" dirty="0"/>
              <a:t>1 Breadboard</a:t>
            </a:r>
          </a:p>
          <a:p>
            <a:pPr lvl="1"/>
            <a:r>
              <a:rPr lang="en-US" dirty="0"/>
              <a:t>3 Resistors (2 x 100</a:t>
            </a:r>
            <a:r>
              <a:rPr lang="el-GR" dirty="0"/>
              <a:t>Ω</a:t>
            </a:r>
            <a:r>
              <a:rPr lang="en-US" dirty="0"/>
              <a:t>, 1 x 180 </a:t>
            </a:r>
            <a:r>
              <a:rPr lang="el-GR" dirty="0"/>
              <a:t>Ω</a:t>
            </a:r>
            <a:r>
              <a:rPr lang="en-US" dirty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3743797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GW General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GW_General_PPT</Template>
  <TotalTime>173</TotalTime>
  <Words>644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Courier New</vt:lpstr>
      <vt:lpstr>Lucida Sans Unicode</vt:lpstr>
      <vt:lpstr>Verdana</vt:lpstr>
      <vt:lpstr>Wingdings</vt:lpstr>
      <vt:lpstr>Wingdings 2</vt:lpstr>
      <vt:lpstr>Wingdings 3</vt:lpstr>
      <vt:lpstr>GW General</vt:lpstr>
      <vt:lpstr>Custom Design</vt:lpstr>
      <vt:lpstr>Concourse</vt:lpstr>
      <vt:lpstr>ECE-1010 Introduction to Electrical and Computer Engineering</vt:lpstr>
      <vt:lpstr>What is Arduino?</vt:lpstr>
      <vt:lpstr>What can I do with Arduino?</vt:lpstr>
      <vt:lpstr>Arduino Can Do Great Things!</vt:lpstr>
      <vt:lpstr>Meet the Board</vt:lpstr>
      <vt:lpstr>Arduino Language: The Basic Structure</vt:lpstr>
      <vt:lpstr>A note on syntax</vt:lpstr>
      <vt:lpstr>Today’s Objectives</vt:lpstr>
      <vt:lpstr>Todays Objectives (Cont.)</vt:lpstr>
      <vt:lpstr>PWM: A Quick Intro</vt:lpstr>
      <vt:lpstr>Why Do We Need Resistors?</vt:lpstr>
      <vt:lpstr>A Blinking LED</vt:lpstr>
      <vt:lpstr>Hardware Setup</vt:lpstr>
      <vt:lpstr>The Breadboard</vt:lpstr>
      <vt:lpstr>Hardware Setup (2)</vt:lpstr>
      <vt:lpstr>HW/SW Interaction</vt:lpstr>
      <vt:lpstr>HW/SW Addendum</vt:lpstr>
      <vt:lpstr>PowerPoint Presentation</vt:lpstr>
      <vt:lpstr>Now It’s 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ECE-1020 Introduction to Electrical and Computer Engineering</dc:title>
  <dc:creator>Rory Lamond</dc:creator>
  <cp:lastModifiedBy>Lauren Robinson</cp:lastModifiedBy>
  <cp:revision>29</cp:revision>
  <dcterms:created xsi:type="dcterms:W3CDTF">2013-04-03T15:14:24Z</dcterms:created>
  <dcterms:modified xsi:type="dcterms:W3CDTF">2019-11-01T16:10:36Z</dcterms:modified>
</cp:coreProperties>
</file>