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C23C-506F-41CA-A6DA-A0970BEBB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BD4DB-0A7A-49D9-8AF9-5F6BD7998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9B67E-47F5-441B-948C-DC864F58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8B1F2-DC19-4E13-92A9-44A1EAEA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95701-CDF4-4E64-8187-E0ADE2FF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F8F4-5EE4-4D41-A6C7-69270A0A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F2673-DC89-41CB-A96C-FF7D91A1F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26102-A9A2-4538-BEF2-7DC5B435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C4BEB-8F18-4F26-8F08-AAF221E9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B54A9-2DA8-4D5A-8463-594EDE88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9646A8-059B-4613-8B82-C8D540EDB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E8DF-7BFE-45DC-83DD-DEF78DA6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E0893-D726-482C-B7B7-7BE19608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E4CDA-5366-480A-B008-470A8467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F8F30-590F-4162-8A2D-907098A4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3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F176-4692-4438-B3E2-2863CA2D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13168-E777-422E-9CB0-EF43A52F6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9EC2C-7DDD-437D-87B7-AF9ECB1E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5E66-9E67-4B5E-B3E4-A7C705AD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09AA2-AE81-423B-9F85-8412970C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81BC-4756-483B-8C1C-9ACBFC68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5A13-DE73-4F02-A13E-E316D7488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F7AB8-61AA-4A1E-A047-D15CE9E4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909A6-63DE-44ED-B5B2-403D4697D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73826-844C-49C5-AAA5-01F16FD7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6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C5FD-A0DC-43D7-8F6F-CD447DBA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9622F-6B21-4676-8406-56721228E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21CCA-2678-4C1C-94B0-FA6E6E13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71202-184B-47A4-B5CC-F1C276FF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1A7AC-7056-455D-9C2A-AFE51CA6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32ECB-3D72-4A2E-A577-A0BB060A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EA66-A383-49C1-9A10-4BFE264E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1B82-1315-4C60-A945-4BAAAEDF9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D07F6-64A0-4315-AEC7-E47C9BB71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88FEE-5F9F-4056-9ADF-D559381C4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75EAA4-BF20-419D-9011-D8FF08EF2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FB68E-432A-49BA-A971-86E516F7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66273E-A30A-47FB-A483-A740EA82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52AD6-7766-46F3-9689-065B976F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EF28-6EC7-4243-A6C9-1948FD67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6D56D-B00D-4CFA-A748-8D8CE037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6EB74-A33E-42B6-8C66-F20C25C7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9DA62-E18D-418E-B9A6-04D6A945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E783B-8914-481C-9A85-4E323842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5058F-22FA-4CE1-9735-FED228B0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D1AF17-30A6-4CDE-A443-5F02E2B8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0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1615-D658-458E-A875-3237CB30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EDBF-3DD8-471A-BB47-B96C1D55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FC8AF-DFB2-4CA6-84E2-F79E8488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05860-DECA-45CB-902D-BB03F6148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FE9EF-8011-4ED7-9E00-69A5DA50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7DA70-6F64-488E-8092-AA1B6AD9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2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929A-2981-4E41-941D-D54B9F0D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54F150-9564-4C3E-BDC4-432C98BE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1615-F85E-4E3A-A5D3-D6A5852A1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41CA0-A176-4591-A806-118552DCD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0F1FE-84FA-49B0-B7E8-600DB83F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6AAD3-34F1-42AD-AFDC-8FA56E76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8AB06-A71E-4E7C-9D85-206264B3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C0437-FD56-436C-8729-219DE042D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F1485-922D-4140-A4F3-373281F61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814A-965D-4102-9374-A24D719913D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B3601-8F34-47B1-AEE6-705F1ADD5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17CBF-BCDB-4DD7-8D3C-347741157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3A893-AFF4-431C-A3E4-2B6DDB56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6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9BB66-D3B6-4A87-8CBC-4D018E95EE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Useful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A6DB7-148B-409D-956B-38D5874AD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0A61EE07-0141-4A77-A66C-F2A64B1C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Motor Function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FE647E0F-37A1-4A70-823D-9672E546C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AA1FB</a:t>
            </a:r>
          </a:p>
          <a:p>
            <a:pPr marL="800100" lvl="2" indent="0">
              <a:buNone/>
            </a:pPr>
            <a:r>
              <a:rPr lang="fr-FR" altLang="en-US">
                <a:latin typeface="Courier" charset="0"/>
              </a:rPr>
              <a:t>int main() {</a:t>
            </a:r>
          </a:p>
          <a:p>
            <a:pPr marL="1257300" lvl="3" indent="0">
              <a:buNone/>
            </a:pPr>
            <a:r>
              <a:rPr lang="nl-NL" altLang="en-US" sz="1600">
                <a:latin typeface="Courier" charset="0"/>
              </a:rPr>
              <a:t>	</a:t>
            </a:r>
            <a:r>
              <a:rPr lang="nl-NL" altLang="en-US">
                <a:latin typeface="Courier" charset="0"/>
              </a:rPr>
              <a:t>fd(0);</a:t>
            </a:r>
          </a:p>
          <a:p>
            <a:pPr marL="1257300" lvl="3" indent="0">
              <a:buNone/>
            </a:pPr>
            <a:r>
              <a:rPr lang="nl-NL" altLang="en-US">
                <a:latin typeface="Courier" charset="0"/>
              </a:rPr>
              <a:t>	fd(2);</a:t>
            </a:r>
          </a:p>
          <a:p>
            <a:pPr marL="1257300" lvl="3" indent="0">
              <a:buNone/>
            </a:pPr>
            <a:r>
              <a:rPr lang="nl-NL" altLang="en-US">
                <a:latin typeface="Courier" charset="0"/>
              </a:rPr>
              <a:t>	msleep(3000);</a:t>
            </a:r>
          </a:p>
          <a:p>
            <a:pPr marL="1257300" lvl="3" indent="0">
              <a:buNone/>
            </a:pPr>
            <a:r>
              <a:rPr lang="en-US" altLang="en-US">
                <a:latin typeface="Courier" charset="0"/>
              </a:rPr>
              <a:t>	bk(0);</a:t>
            </a:r>
          </a:p>
          <a:p>
            <a:pPr marL="1257300" lvl="3" indent="0">
              <a:buNone/>
            </a:pPr>
            <a:r>
              <a:rPr lang="en-US" altLang="en-US">
                <a:latin typeface="Courier" charset="0"/>
              </a:rPr>
              <a:t>	bk(2);</a:t>
            </a:r>
          </a:p>
          <a:p>
            <a:pPr marL="1257300" lvl="3" indent="0">
              <a:buNone/>
            </a:pPr>
            <a:r>
              <a:rPr lang="nl-NL" altLang="en-US">
                <a:latin typeface="Courier" charset="0"/>
              </a:rPr>
              <a:t>	msleep(3000);</a:t>
            </a:r>
          </a:p>
          <a:p>
            <a:pPr marL="1257300" lvl="3" indent="0">
              <a:buNone/>
            </a:pPr>
            <a:r>
              <a:rPr lang="hr-HR" altLang="en-US">
                <a:latin typeface="Courier" charset="0"/>
              </a:rPr>
              <a:t>	ao();</a:t>
            </a:r>
          </a:p>
          <a:p>
            <a:pPr marL="800100" lvl="2" indent="0">
              <a:buNone/>
            </a:pPr>
            <a:r>
              <a:rPr lang="en-US" altLang="en-US">
                <a:latin typeface="Courier" charset="0"/>
              </a:rPr>
              <a:t>}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07F9CDAA-D874-44FA-80C4-7D90CA32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Sensor Code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1225629-5A0F-4A12-B1E6-436C2837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AA2Sen</a:t>
            </a:r>
          </a:p>
          <a:p>
            <a:pPr marL="800100" lvl="2" indent="0">
              <a:buNone/>
            </a:pPr>
            <a:r>
              <a:rPr lang="fr-FR" altLang="en-US">
                <a:latin typeface="Courier" charset="0"/>
              </a:rPr>
              <a:t>int main(){</a:t>
            </a:r>
          </a:p>
          <a:p>
            <a:pPr marL="800100" lvl="2" indent="0">
              <a:buNone/>
            </a:pPr>
            <a:r>
              <a:rPr lang="en-US" altLang="en-US">
                <a:latin typeface="Courier" charset="0"/>
              </a:rPr>
              <a:t>	 while(1){</a:t>
            </a:r>
          </a:p>
          <a:p>
            <a:pPr marL="800100" lvl="2" indent="0">
              <a:buNone/>
            </a:pPr>
            <a:r>
              <a:rPr lang="en-US" altLang="en-US">
                <a:latin typeface="Courier" charset="0"/>
              </a:rPr>
              <a:t>	   printf("Sensor reading : %d\n", 			analog10(0));</a:t>
            </a:r>
          </a:p>
          <a:p>
            <a:pPr marL="800100" lvl="2" indent="0">
              <a:buNone/>
            </a:pPr>
            <a:r>
              <a:rPr lang="nl-NL" altLang="en-US">
                <a:latin typeface="Courier" charset="0"/>
              </a:rPr>
              <a:t>	   msleep(500);</a:t>
            </a:r>
          </a:p>
          <a:p>
            <a:pPr marL="800100" lvl="2" indent="0">
              <a:buNone/>
            </a:pPr>
            <a:r>
              <a:rPr lang="en-US" altLang="en-US">
                <a:latin typeface="Courier" charset="0"/>
              </a:rPr>
              <a:t>	 }</a:t>
            </a:r>
          </a:p>
          <a:p>
            <a:pPr marL="800100" lvl="2" indent="0">
              <a:buNone/>
            </a:pPr>
            <a:r>
              <a:rPr lang="is-IS" altLang="en-US">
                <a:latin typeface="Courier" charset="0"/>
              </a:rPr>
              <a:t>	 return 0;</a:t>
            </a:r>
          </a:p>
          <a:p>
            <a:pPr marL="800100" lvl="2" indent="0">
              <a:buNone/>
            </a:pPr>
            <a:r>
              <a:rPr lang="en-US" altLang="en-US">
                <a:latin typeface="Courier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B68862BE-4AB4-48B0-91C7-B459DBBA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sensor code 2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CACDA930-04B8-4A1D-9C12-22CB2F4E6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981200"/>
            <a:ext cx="6553200" cy="4114800"/>
          </a:xfrm>
        </p:spPr>
        <p:txBody>
          <a:bodyPr/>
          <a:lstStyle/>
          <a:p>
            <a:r>
              <a:rPr lang="en-US" altLang="en-US"/>
              <a:t>AA3FSenB_once</a:t>
            </a:r>
          </a:p>
          <a:p>
            <a:pPr marL="400050" lvl="1" indent="0">
              <a:buNone/>
            </a:pPr>
            <a:r>
              <a:rPr lang="fr-FR" altLang="en-US" sz="1800">
                <a:latin typeface="Courier" charset="0"/>
              </a:rPr>
              <a:t>int main(){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int color_threshold = 200;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while(a_button()==0);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while(1){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  if(analog10(0) &gt; color_threshold &amp;&amp; 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    analog10(1) &gt; color_threshold)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      break;</a:t>
            </a:r>
          </a:p>
          <a:p>
            <a:pPr marL="400050" lvl="1" indent="0">
              <a:buNone/>
            </a:pPr>
            <a:r>
              <a:rPr lang="nl-NL" altLang="en-US" sz="1800">
                <a:latin typeface="Courier" charset="0"/>
              </a:rPr>
              <a:t>	fd(0);</a:t>
            </a:r>
          </a:p>
          <a:p>
            <a:pPr marL="400050" lvl="1" indent="0">
              <a:buNone/>
            </a:pPr>
            <a:r>
              <a:rPr lang="nl-NL" altLang="en-US" sz="1800">
                <a:latin typeface="Courier" charset="0"/>
              </a:rPr>
              <a:t>	fd(2);</a:t>
            </a:r>
          </a:p>
          <a:p>
            <a:pPr marL="400050" lvl="1" indent="0">
              <a:buNone/>
            </a:pPr>
            <a:r>
              <a:rPr lang="nl-NL" altLang="en-US" sz="1800">
                <a:latin typeface="Courier" charset="0"/>
              </a:rPr>
              <a:t>	msleep(100);</a:t>
            </a:r>
          </a:p>
          <a:p>
            <a:pPr marL="400050" lvl="1" indent="0">
              <a:buNone/>
            </a:pPr>
            <a:r>
              <a:rPr lang="en-US" altLang="en-US" sz="1800">
                <a:latin typeface="Courier" charset="0"/>
              </a:rPr>
              <a:t>}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AD84E238-1285-4A02-AE5A-4D3640C73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1"/>
            <a:ext cx="2971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000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	bk(0);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	bk(2);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nl-NL" altLang="en-US" sz="1800">
                <a:latin typeface="Courier" charset="0"/>
              </a:rPr>
              <a:t>	msleep(2000);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hr-HR" altLang="en-US" sz="1800">
                <a:latin typeface="Courier" charset="0"/>
              </a:rPr>
              <a:t>	ao();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is-IS" altLang="en-US" sz="1800">
                <a:latin typeface="Courier" charset="0"/>
              </a:rPr>
              <a:t>	return 0;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cxnSp>
        <p:nvCxnSpPr>
          <p:cNvPr id="22532" name="Straight Connector 5">
            <a:extLst>
              <a:ext uri="{FF2B5EF4-FFF2-40B4-BE49-F238E27FC236}">
                <a16:creationId xmlns:a16="http://schemas.microsoft.com/office/drawing/2014/main" id="{BD577B45-B47E-4C6A-AA3D-A7F8DDA366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1000" y="2057400"/>
            <a:ext cx="762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047AF66F-E4F4-4984-B6B3-1C549DCC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Sensor Code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CCF04-D809-47E2-B8C1-FA6CFAF45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81200"/>
            <a:ext cx="60960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/>
              <a:t>AA4FSenB_loop</a:t>
            </a:r>
          </a:p>
          <a:p>
            <a:pPr>
              <a:buFontTx/>
              <a:buNone/>
            </a:pPr>
            <a:r>
              <a:rPr lang="fr-FR" altLang="en-US" sz="1800">
                <a:latin typeface="Courier" charset="0"/>
              </a:rPr>
              <a:t>int main(){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int color_threshold = 200;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while(a_button==0);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while(1){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while(1){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  if(analog10(0) &gt; color_threshold &amp;&amp; 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    analog10(1) &gt; color_threshold)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				break;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fd(0);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fd(2);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msleep(100);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	</a:t>
            </a:r>
            <a:endParaRPr lang="en-US" altLang="en-US"/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671611CB-8897-4DFB-A50D-91CE17BCB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2438401"/>
            <a:ext cx="2660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bk(0);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bk(2);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en-US" sz="1800">
                <a:latin typeface="Courier" charset="0"/>
              </a:rPr>
              <a:t>    msleep(2000);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en-US" sz="1800">
                <a:latin typeface="Courier" charset="0"/>
              </a:rPr>
              <a:t>    ao();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msleep(100);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</a:t>
            </a:r>
            <a:r>
              <a:rPr lang="is-IS" altLang="en-US" sz="1800">
                <a:latin typeface="Courier" charset="0"/>
              </a:rPr>
              <a:t>return 0;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}</a:t>
            </a:r>
          </a:p>
        </p:txBody>
      </p:sp>
      <p:cxnSp>
        <p:nvCxnSpPr>
          <p:cNvPr id="23556" name="Straight Connector 4">
            <a:extLst>
              <a:ext uri="{FF2B5EF4-FFF2-40B4-BE49-F238E27FC236}">
                <a16:creationId xmlns:a16="http://schemas.microsoft.com/office/drawing/2014/main" id="{4DA36CBF-211D-4E79-897C-DE21AC5972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1000" y="2057400"/>
            <a:ext cx="762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0CE039D-EEBB-482E-825E-AFFB03DCC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Analog Sensor code plus motor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0CB8D-A470-4A30-A902-C61B77A66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81200"/>
            <a:ext cx="60960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/>
              <a:t>AA5SenB_three</a:t>
            </a:r>
          </a:p>
          <a:p>
            <a:pPr>
              <a:buFontTx/>
              <a:buNone/>
            </a:pPr>
            <a:r>
              <a:rPr lang="fr-FR" altLang="en-US" sz="1800">
                <a:latin typeface="Courier" charset="0"/>
              </a:rPr>
              <a:t>int main(){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int color_threshold = 200;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int n = 1;</a:t>
            </a:r>
          </a:p>
          <a:p>
            <a:pPr marL="0" lvl="1" indent="0">
              <a:buNone/>
            </a:pPr>
            <a:r>
              <a:rPr lang="en-US" altLang="en-US" sz="1800">
                <a:latin typeface="Courier" charset="0"/>
              </a:rPr>
              <a:t>  while(a_button()==0);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while(n &lt;= 3){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while(1){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  if(analog10(0) &gt; color_threshold &amp;&amp; 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    analog10(1) &gt; color_threshold)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				break;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fd(0);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fd(2);</a:t>
            </a:r>
          </a:p>
          <a:p>
            <a:pPr>
              <a:buFontTx/>
              <a:buNone/>
            </a:pPr>
            <a:r>
              <a:rPr lang="nl-NL" altLang="en-US" sz="1800">
                <a:latin typeface="Courier" charset="0"/>
              </a:rPr>
              <a:t>	msleep(100);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1800">
                <a:latin typeface="Courier" charset="0"/>
              </a:rPr>
              <a:t>	</a:t>
            </a:r>
            <a:endParaRPr lang="en-US" altLang="en-US"/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AB214C3A-178E-4C80-A485-DADC563CD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350" y="2438400"/>
            <a:ext cx="26606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bk(0);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bk(2);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en-US" sz="1800">
                <a:latin typeface="Courier" charset="0"/>
              </a:rPr>
              <a:t>    msleep(2000);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en-US" sz="1800">
                <a:latin typeface="Courier" charset="0"/>
              </a:rPr>
              <a:t>    ao();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r-HR" altLang="en-US" sz="1800">
                <a:latin typeface="Courier" charset="0"/>
              </a:rPr>
              <a:t>    n = n+1;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  msleep(100);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  </a:t>
            </a:r>
            <a:r>
              <a:rPr lang="is-IS" altLang="en-US" sz="1800">
                <a:latin typeface="Courier" charset="0"/>
              </a:rPr>
              <a:t>return 0;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" charset="0"/>
              </a:rPr>
              <a:t>}</a:t>
            </a:r>
          </a:p>
        </p:txBody>
      </p:sp>
      <p:cxnSp>
        <p:nvCxnSpPr>
          <p:cNvPr id="24580" name="Straight Connector 4">
            <a:extLst>
              <a:ext uri="{FF2B5EF4-FFF2-40B4-BE49-F238E27FC236}">
                <a16:creationId xmlns:a16="http://schemas.microsoft.com/office/drawing/2014/main" id="{9F0D204B-D392-408E-B24E-5D70D3413D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1000" y="2057400"/>
            <a:ext cx="762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253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</vt:lpstr>
      <vt:lpstr>Times New Roman</vt:lpstr>
      <vt:lpstr>Office Theme</vt:lpstr>
      <vt:lpstr>Useful Code</vt:lpstr>
      <vt:lpstr>Motor Function</vt:lpstr>
      <vt:lpstr>Analog Sensor Code</vt:lpstr>
      <vt:lpstr>Analog sensor code 2</vt:lpstr>
      <vt:lpstr>Analog Sensor Code 3</vt:lpstr>
      <vt:lpstr>Analog Sensor code plus motor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Code</dc:title>
  <dc:creator>Lauren Robinson</dc:creator>
  <cp:lastModifiedBy>Lauren Robinson</cp:lastModifiedBy>
  <cp:revision>1</cp:revision>
  <dcterms:created xsi:type="dcterms:W3CDTF">2019-10-09T20:29:21Z</dcterms:created>
  <dcterms:modified xsi:type="dcterms:W3CDTF">2019-10-09T20:31:07Z</dcterms:modified>
</cp:coreProperties>
</file>